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0.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1.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3.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4.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5.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6.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17.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18.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19.xml" ContentType="application/vnd.openxmlformats-officedocument.theme+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20.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theme/theme21.xml" ContentType="application/vnd.openxmlformats-officedocument.theme+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theme/theme22.xml" ContentType="application/vnd.openxmlformats-officedocument.theme+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887" r:id="rId4"/>
    <p:sldMasterId id="2147483660" r:id="rId5"/>
    <p:sldMasterId id="2147483911" r:id="rId6"/>
    <p:sldMasterId id="2147484033" r:id="rId7"/>
    <p:sldMasterId id="2147484046" r:id="rId8"/>
    <p:sldMasterId id="2147484058" r:id="rId9"/>
    <p:sldMasterId id="2147484089" r:id="rId10"/>
    <p:sldMasterId id="2147484119" r:id="rId11"/>
    <p:sldMasterId id="2147484149" r:id="rId12"/>
    <p:sldMasterId id="2147484179" r:id="rId13"/>
    <p:sldMasterId id="2147484209" r:id="rId14"/>
    <p:sldMasterId id="2147484239" r:id="rId15"/>
    <p:sldMasterId id="2147484271" r:id="rId16"/>
    <p:sldMasterId id="2147484306" r:id="rId17"/>
    <p:sldMasterId id="2147484329" r:id="rId18"/>
    <p:sldMasterId id="2147484355" r:id="rId19"/>
    <p:sldMasterId id="2147484387" r:id="rId20"/>
    <p:sldMasterId id="2147484427" r:id="rId21"/>
    <p:sldMasterId id="2147484462" r:id="rId22"/>
    <p:sldMasterId id="2147484497" r:id="rId23"/>
    <p:sldMasterId id="2147484554" r:id="rId24"/>
    <p:sldMasterId id="2147484588" r:id="rId25"/>
    <p:sldMasterId id="2147484644" r:id="rId26"/>
  </p:sldMasterIdLst>
  <p:notesMasterIdLst>
    <p:notesMasterId r:id="rId37"/>
  </p:notesMasterIdLst>
  <p:handoutMasterIdLst>
    <p:handoutMasterId r:id="rId38"/>
  </p:handoutMasterIdLst>
  <p:sldIdLst>
    <p:sldId id="730" r:id="rId27"/>
    <p:sldId id="678" r:id="rId28"/>
    <p:sldId id="737" r:id="rId29"/>
    <p:sldId id="731" r:id="rId30"/>
    <p:sldId id="732" r:id="rId31"/>
    <p:sldId id="733" r:id="rId32"/>
    <p:sldId id="726" r:id="rId33"/>
    <p:sldId id="722" r:id="rId34"/>
    <p:sldId id="716" r:id="rId35"/>
    <p:sldId id="736" r:id="rId36"/>
  </p:sldIdLst>
  <p:sldSz cx="12436475" cy="6994525"/>
  <p:notesSz cx="9296400" cy="6858000"/>
  <p:defaultTextStyle>
    <a:defPPr>
      <a:defRPr lang="en-US"/>
    </a:defPPr>
    <a:lvl1pPr marL="0" algn="l" defTabSz="1243032" rtl="0" eaLnBrk="1" latinLnBrk="0" hangingPunct="1">
      <a:defRPr sz="2448" kern="1200">
        <a:solidFill>
          <a:schemeClr val="tx1"/>
        </a:solidFill>
        <a:latin typeface="+mn-lt"/>
        <a:ea typeface="+mn-ea"/>
        <a:cs typeface="+mn-cs"/>
      </a:defRPr>
    </a:lvl1pPr>
    <a:lvl2pPr marL="621516" algn="l" defTabSz="1243032" rtl="0" eaLnBrk="1" latinLnBrk="0" hangingPunct="1">
      <a:defRPr sz="2448" kern="1200">
        <a:solidFill>
          <a:schemeClr val="tx1"/>
        </a:solidFill>
        <a:latin typeface="+mn-lt"/>
        <a:ea typeface="+mn-ea"/>
        <a:cs typeface="+mn-cs"/>
      </a:defRPr>
    </a:lvl2pPr>
    <a:lvl3pPr marL="1243032" algn="l" defTabSz="1243032" rtl="0" eaLnBrk="1" latinLnBrk="0" hangingPunct="1">
      <a:defRPr sz="2448" kern="1200">
        <a:solidFill>
          <a:schemeClr val="tx1"/>
        </a:solidFill>
        <a:latin typeface="+mn-lt"/>
        <a:ea typeface="+mn-ea"/>
        <a:cs typeface="+mn-cs"/>
      </a:defRPr>
    </a:lvl3pPr>
    <a:lvl4pPr marL="1864548" algn="l" defTabSz="1243032" rtl="0" eaLnBrk="1" latinLnBrk="0" hangingPunct="1">
      <a:defRPr sz="2448" kern="1200">
        <a:solidFill>
          <a:schemeClr val="tx1"/>
        </a:solidFill>
        <a:latin typeface="+mn-lt"/>
        <a:ea typeface="+mn-ea"/>
        <a:cs typeface="+mn-cs"/>
      </a:defRPr>
    </a:lvl4pPr>
    <a:lvl5pPr marL="2486062" algn="l" defTabSz="1243032" rtl="0" eaLnBrk="1" latinLnBrk="0" hangingPunct="1">
      <a:defRPr sz="2448" kern="1200">
        <a:solidFill>
          <a:schemeClr val="tx1"/>
        </a:solidFill>
        <a:latin typeface="+mn-lt"/>
        <a:ea typeface="+mn-ea"/>
        <a:cs typeface="+mn-cs"/>
      </a:defRPr>
    </a:lvl5pPr>
    <a:lvl6pPr marL="3107576" algn="l" defTabSz="1243032" rtl="0" eaLnBrk="1" latinLnBrk="0" hangingPunct="1">
      <a:defRPr sz="2448" kern="1200">
        <a:solidFill>
          <a:schemeClr val="tx1"/>
        </a:solidFill>
        <a:latin typeface="+mn-lt"/>
        <a:ea typeface="+mn-ea"/>
        <a:cs typeface="+mn-cs"/>
      </a:defRPr>
    </a:lvl6pPr>
    <a:lvl7pPr marL="3729091" algn="l" defTabSz="1243032" rtl="0" eaLnBrk="1" latinLnBrk="0" hangingPunct="1">
      <a:defRPr sz="2448" kern="1200">
        <a:solidFill>
          <a:schemeClr val="tx1"/>
        </a:solidFill>
        <a:latin typeface="+mn-lt"/>
        <a:ea typeface="+mn-ea"/>
        <a:cs typeface="+mn-cs"/>
      </a:defRPr>
    </a:lvl7pPr>
    <a:lvl8pPr marL="4350607" algn="l" defTabSz="1243032" rtl="0" eaLnBrk="1" latinLnBrk="0" hangingPunct="1">
      <a:defRPr sz="2448" kern="1200">
        <a:solidFill>
          <a:schemeClr val="tx1"/>
        </a:solidFill>
        <a:latin typeface="+mn-lt"/>
        <a:ea typeface="+mn-ea"/>
        <a:cs typeface="+mn-cs"/>
      </a:defRPr>
    </a:lvl8pPr>
    <a:lvl9pPr marL="4972123" algn="l" defTabSz="1243032" rtl="0" eaLnBrk="1" latinLnBrk="0" hangingPunct="1">
      <a:defRPr sz="244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99" userDrawn="1">
          <p15:clr>
            <a:srgbClr val="A4A3A4"/>
          </p15:clr>
        </p15:guide>
        <p15:guide id="2" orient="horz" pos="2211" userDrawn="1">
          <p15:clr>
            <a:srgbClr val="A4A3A4"/>
          </p15:clr>
        </p15:guide>
        <p15:guide id="3" orient="horz" pos="324" userDrawn="1">
          <p15:clr>
            <a:srgbClr val="A4A3A4"/>
          </p15:clr>
        </p15:guide>
        <p15:guide id="4" orient="horz" pos="791" userDrawn="1">
          <p15:clr>
            <a:srgbClr val="A4A3A4"/>
          </p15:clr>
        </p15:guide>
        <p15:guide id="5" orient="horz" pos="1051" userDrawn="1">
          <p15:clr>
            <a:srgbClr val="A4A3A4"/>
          </p15:clr>
        </p15:guide>
        <p15:guide id="6" pos="7520" userDrawn="1">
          <p15:clr>
            <a:srgbClr val="A4A3A4"/>
          </p15:clr>
        </p15:guide>
        <p15:guide id="7" pos="3196" userDrawn="1">
          <p15:clr>
            <a:srgbClr val="A4A3A4"/>
          </p15:clr>
        </p15:guide>
        <p15:guide id="8" pos="1997" userDrawn="1">
          <p15:clr>
            <a:srgbClr val="A4A3A4"/>
          </p15:clr>
        </p15:guide>
        <p15:guide id="9" pos="2879" userDrawn="1">
          <p15:clr>
            <a:srgbClr val="A4A3A4"/>
          </p15:clr>
        </p15:guide>
        <p15:guide id="10" pos="6108" userDrawn="1">
          <p15:clr>
            <a:srgbClr val="A4A3A4"/>
          </p15:clr>
        </p15:guide>
        <p15:guide id="11" pos="4277" userDrawn="1">
          <p15:clr>
            <a:srgbClr val="A4A3A4"/>
          </p15:clr>
        </p15:guide>
        <p15:guide id="12" pos="321" userDrawn="1">
          <p15:clr>
            <a:srgbClr val="A4A3A4"/>
          </p15:clr>
        </p15:guide>
        <p15:guide id="13" pos="2357"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92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9"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F2F2F2"/>
    <a:srgbClr val="FF8C00"/>
    <a:srgbClr val="D2D2D2"/>
    <a:srgbClr val="EB3C00"/>
    <a:srgbClr val="FFB900"/>
    <a:srgbClr val="16D47A"/>
    <a:srgbClr val="505050"/>
    <a:srgbClr val="462600"/>
    <a:srgbClr val="00D8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70" autoAdjust="0"/>
    <p:restoredTop sz="71529" autoAdjust="0"/>
  </p:normalViewPr>
  <p:slideViewPr>
    <p:cSldViewPr snapToGrid="0" showGuides="1">
      <p:cViewPr varScale="1">
        <p:scale>
          <a:sx n="80" d="100"/>
          <a:sy n="80" d="100"/>
        </p:scale>
        <p:origin x="474" y="84"/>
      </p:cViewPr>
      <p:guideLst>
        <p:guide orient="horz" pos="4099"/>
        <p:guide orient="horz" pos="2211"/>
        <p:guide orient="horz" pos="324"/>
        <p:guide orient="horz" pos="791"/>
        <p:guide orient="horz" pos="1051"/>
        <p:guide pos="7520"/>
        <p:guide pos="3196"/>
        <p:guide pos="1997"/>
        <p:guide pos="2879"/>
        <p:guide pos="6108"/>
        <p:guide pos="4277"/>
        <p:guide pos="321"/>
        <p:guide pos="2357"/>
      </p:guideLst>
    </p:cSldViewPr>
  </p:slideViewPr>
  <p:outlineViewPr>
    <p:cViewPr>
      <p:scale>
        <a:sx n="33" d="100"/>
        <a:sy n="33" d="100"/>
      </p:scale>
      <p:origin x="0" y="4944"/>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113" d="100"/>
          <a:sy n="113" d="100"/>
        </p:scale>
        <p:origin x="2334" y="114"/>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commentAuthors" Target="commentAuthors.xml"/><Relationship Id="rId21" Type="http://schemas.openxmlformats.org/officeDocument/2006/relationships/slideMaster" Target="slideMasters/slideMaster18.xml"/><Relationship Id="rId34" Type="http://schemas.openxmlformats.org/officeDocument/2006/relationships/slide" Target="slides/slide8.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2.xml"/><Relationship Id="rId36" Type="http://schemas.openxmlformats.org/officeDocument/2006/relationships/slide" Target="slides/slide10.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29" tIns="45714" rIns="91429" bIns="45714"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42900"/>
          </a:xfrm>
          <a:prstGeom prst="rect">
            <a:avLst/>
          </a:prstGeom>
        </p:spPr>
        <p:txBody>
          <a:bodyPr vert="horz" lIns="91429" tIns="45714" rIns="91429" bIns="45714" rtlCol="0"/>
          <a:lstStyle>
            <a:lvl1pPr algn="r">
              <a:defRPr sz="1200"/>
            </a:lvl1pPr>
          </a:lstStyle>
          <a:p>
            <a:fld id="{352F49DE-D2B6-4303-A51C-652D92620B98}" type="datetimeFigureOut">
              <a:rPr lang="en-US" smtClean="0"/>
              <a:pPr/>
              <a:t>10/23/2014</a:t>
            </a:fld>
            <a:endParaRPr lang="en-US" dirty="0"/>
          </a:p>
        </p:txBody>
      </p:sp>
      <p:sp>
        <p:nvSpPr>
          <p:cNvPr id="4" name="Footer Placeholder 3"/>
          <p:cNvSpPr>
            <a:spLocks noGrp="1"/>
          </p:cNvSpPr>
          <p:nvPr>
            <p:ph type="ftr" sz="quarter" idx="2"/>
          </p:nvPr>
        </p:nvSpPr>
        <p:spPr>
          <a:xfrm>
            <a:off x="0" y="6513910"/>
            <a:ext cx="4028440" cy="342900"/>
          </a:xfrm>
          <a:prstGeom prst="rect">
            <a:avLst/>
          </a:prstGeom>
        </p:spPr>
        <p:txBody>
          <a:bodyPr vert="horz" lIns="91429" tIns="45714" rIns="91429" bIns="457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513910"/>
            <a:ext cx="4028440" cy="342900"/>
          </a:xfrm>
          <a:prstGeom prst="rect">
            <a:avLst/>
          </a:prstGeom>
        </p:spPr>
        <p:txBody>
          <a:bodyPr vert="horz" lIns="91429" tIns="45714" rIns="91429" bIns="45714" rtlCol="0" anchor="b"/>
          <a:lstStyle>
            <a:lvl1pPr algn="r">
              <a:defRPr sz="1200"/>
            </a:lvl1pPr>
          </a:lstStyle>
          <a:p>
            <a:fld id="{6E97DA9F-12B3-4A96-AB0B-3630F0FC19F9}" type="slidenum">
              <a:rPr lang="en-US" smtClean="0"/>
              <a:pPr/>
              <a:t>‹#›</a:t>
            </a:fld>
            <a:endParaRPr lang="en-US" dirty="0"/>
          </a:p>
        </p:txBody>
      </p:sp>
    </p:spTree>
    <p:extLst>
      <p:ext uri="{BB962C8B-B14F-4D97-AF65-F5344CB8AC3E}">
        <p14:creationId xmlns:p14="http://schemas.microsoft.com/office/powerpoint/2010/main" val="2153073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29" tIns="45714" rIns="91429" bIns="45714" rtlCol="0"/>
          <a:lstStyle>
            <a:lvl1pPr algn="l">
              <a:defRPr sz="1200"/>
            </a:lvl1pPr>
          </a:lstStyle>
          <a:p>
            <a:endParaRPr lang="en-US" dirty="0"/>
          </a:p>
        </p:txBody>
      </p:sp>
      <p:sp>
        <p:nvSpPr>
          <p:cNvPr id="3" name="Date Placeholder 2"/>
          <p:cNvSpPr>
            <a:spLocks noGrp="1"/>
          </p:cNvSpPr>
          <p:nvPr>
            <p:ph type="dt" idx="1"/>
          </p:nvPr>
        </p:nvSpPr>
        <p:spPr>
          <a:xfrm>
            <a:off x="5265809" y="0"/>
            <a:ext cx="4028440" cy="342900"/>
          </a:xfrm>
          <a:prstGeom prst="rect">
            <a:avLst/>
          </a:prstGeom>
        </p:spPr>
        <p:txBody>
          <a:bodyPr vert="horz" lIns="91429" tIns="45714" rIns="91429" bIns="45714" rtlCol="0"/>
          <a:lstStyle>
            <a:lvl1pPr algn="r">
              <a:defRPr sz="1200"/>
            </a:lvl1pPr>
          </a:lstStyle>
          <a:p>
            <a:fld id="{079FBBD1-72EA-4417-9588-9D5CA73F6E55}" type="datetimeFigureOut">
              <a:rPr lang="en-US" smtClean="0"/>
              <a:pPr/>
              <a:t>10/23/2014</a:t>
            </a:fld>
            <a:endParaRPr lang="en-US" dirty="0"/>
          </a:p>
        </p:txBody>
      </p:sp>
      <p:sp>
        <p:nvSpPr>
          <p:cNvPr id="4" name="Slide Image Placeholder 3"/>
          <p:cNvSpPr>
            <a:spLocks noGrp="1" noRot="1" noChangeAspect="1"/>
          </p:cNvSpPr>
          <p:nvPr>
            <p:ph type="sldImg" idx="2"/>
          </p:nvPr>
        </p:nvSpPr>
        <p:spPr>
          <a:xfrm>
            <a:off x="2362200" y="514350"/>
            <a:ext cx="4572000" cy="2571750"/>
          </a:xfrm>
          <a:prstGeom prst="rect">
            <a:avLst/>
          </a:prstGeom>
          <a:noFill/>
          <a:ln w="12700">
            <a:solidFill>
              <a:prstClr val="black"/>
            </a:solidFill>
          </a:ln>
        </p:spPr>
        <p:txBody>
          <a:bodyPr vert="horz" lIns="91429" tIns="45714" rIns="91429" bIns="45714" rtlCol="0" anchor="ctr"/>
          <a:lstStyle/>
          <a:p>
            <a:endParaRPr lang="en-US" dirty="0"/>
          </a:p>
        </p:txBody>
      </p:sp>
      <p:sp>
        <p:nvSpPr>
          <p:cNvPr id="5" name="Notes Placeholder 4"/>
          <p:cNvSpPr>
            <a:spLocks noGrp="1"/>
          </p:cNvSpPr>
          <p:nvPr>
            <p:ph type="body" sz="quarter" idx="3"/>
          </p:nvPr>
        </p:nvSpPr>
        <p:spPr>
          <a:xfrm>
            <a:off x="929640" y="3257550"/>
            <a:ext cx="7437120" cy="3086100"/>
          </a:xfrm>
          <a:prstGeom prst="rect">
            <a:avLst/>
          </a:prstGeom>
        </p:spPr>
        <p:txBody>
          <a:bodyPr vert="horz" lIns="91429" tIns="45714" rIns="91429" bIns="457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4028440" cy="342900"/>
          </a:xfrm>
          <a:prstGeom prst="rect">
            <a:avLst/>
          </a:prstGeom>
        </p:spPr>
        <p:txBody>
          <a:bodyPr vert="horz" lIns="91429" tIns="45714" rIns="91429" bIns="457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13910"/>
            <a:ext cx="4028440" cy="342900"/>
          </a:xfrm>
          <a:prstGeom prst="rect">
            <a:avLst/>
          </a:prstGeom>
        </p:spPr>
        <p:txBody>
          <a:bodyPr vert="horz" lIns="91429" tIns="45714" rIns="91429" bIns="45714" rtlCol="0" anchor="b"/>
          <a:lstStyle>
            <a:lvl1pPr algn="r">
              <a:defRPr sz="1200"/>
            </a:lvl1pPr>
          </a:lstStyle>
          <a:p>
            <a:fld id="{3AD42FA0-0BBE-438B-BB64-0D199DD69FA0}" type="slidenum">
              <a:rPr lang="en-US" smtClean="0"/>
              <a:pPr/>
              <a:t>‹#›</a:t>
            </a:fld>
            <a:endParaRPr lang="en-US" dirty="0"/>
          </a:p>
        </p:txBody>
      </p:sp>
    </p:spTree>
    <p:extLst>
      <p:ext uri="{BB962C8B-B14F-4D97-AF65-F5344CB8AC3E}">
        <p14:creationId xmlns:p14="http://schemas.microsoft.com/office/powerpoint/2010/main" val="2959567103"/>
      </p:ext>
    </p:extLst>
  </p:cSld>
  <p:clrMap bg1="lt1" tx1="dk1" bg2="lt2" tx2="dk2" accent1="accent1" accent2="accent2" accent3="accent3" accent4="accent4" accent5="accent5" accent6="accent6" hlink="hlink" folHlink="folHlink"/>
  <p:hf hdr="0" ftr="0" dt="0"/>
  <p:notesStyle>
    <a:lvl1pPr marL="0" algn="l" defTabSz="1243032" rtl="0" eaLnBrk="1" latinLnBrk="0" hangingPunct="1">
      <a:defRPr sz="1632" kern="1200">
        <a:solidFill>
          <a:schemeClr val="tx1"/>
        </a:solidFill>
        <a:latin typeface="+mn-lt"/>
        <a:ea typeface="+mn-ea"/>
        <a:cs typeface="+mn-cs"/>
      </a:defRPr>
    </a:lvl1pPr>
    <a:lvl2pPr marL="621516" algn="l" defTabSz="1243032" rtl="0" eaLnBrk="1" latinLnBrk="0" hangingPunct="1">
      <a:defRPr sz="1632" kern="1200">
        <a:solidFill>
          <a:schemeClr val="tx1"/>
        </a:solidFill>
        <a:latin typeface="+mn-lt"/>
        <a:ea typeface="+mn-ea"/>
        <a:cs typeface="+mn-cs"/>
      </a:defRPr>
    </a:lvl2pPr>
    <a:lvl3pPr marL="1243032" algn="l" defTabSz="1243032" rtl="0" eaLnBrk="1" latinLnBrk="0" hangingPunct="1">
      <a:defRPr sz="1632" kern="1200">
        <a:solidFill>
          <a:schemeClr val="tx1"/>
        </a:solidFill>
        <a:latin typeface="+mn-lt"/>
        <a:ea typeface="+mn-ea"/>
        <a:cs typeface="+mn-cs"/>
      </a:defRPr>
    </a:lvl3pPr>
    <a:lvl4pPr marL="1864548" algn="l" defTabSz="1243032" rtl="0" eaLnBrk="1" latinLnBrk="0" hangingPunct="1">
      <a:defRPr sz="1632" kern="1200">
        <a:solidFill>
          <a:schemeClr val="tx1"/>
        </a:solidFill>
        <a:latin typeface="+mn-lt"/>
        <a:ea typeface="+mn-ea"/>
        <a:cs typeface="+mn-cs"/>
      </a:defRPr>
    </a:lvl4pPr>
    <a:lvl5pPr marL="2486062" algn="l" defTabSz="1243032" rtl="0" eaLnBrk="1" latinLnBrk="0" hangingPunct="1">
      <a:defRPr sz="1632" kern="1200">
        <a:solidFill>
          <a:schemeClr val="tx1"/>
        </a:solidFill>
        <a:latin typeface="+mn-lt"/>
        <a:ea typeface="+mn-ea"/>
        <a:cs typeface="+mn-cs"/>
      </a:defRPr>
    </a:lvl5pPr>
    <a:lvl6pPr marL="3107576" algn="l" defTabSz="1243032" rtl="0" eaLnBrk="1" latinLnBrk="0" hangingPunct="1">
      <a:defRPr sz="1632" kern="1200">
        <a:solidFill>
          <a:schemeClr val="tx1"/>
        </a:solidFill>
        <a:latin typeface="+mn-lt"/>
        <a:ea typeface="+mn-ea"/>
        <a:cs typeface="+mn-cs"/>
      </a:defRPr>
    </a:lvl6pPr>
    <a:lvl7pPr marL="3729091" algn="l" defTabSz="1243032" rtl="0" eaLnBrk="1" latinLnBrk="0" hangingPunct="1">
      <a:defRPr sz="1632" kern="1200">
        <a:solidFill>
          <a:schemeClr val="tx1"/>
        </a:solidFill>
        <a:latin typeface="+mn-lt"/>
        <a:ea typeface="+mn-ea"/>
        <a:cs typeface="+mn-cs"/>
      </a:defRPr>
    </a:lvl7pPr>
    <a:lvl8pPr marL="4350607" algn="l" defTabSz="1243032" rtl="0" eaLnBrk="1" latinLnBrk="0" hangingPunct="1">
      <a:defRPr sz="1632" kern="1200">
        <a:solidFill>
          <a:schemeClr val="tx1"/>
        </a:solidFill>
        <a:latin typeface="+mn-lt"/>
        <a:ea typeface="+mn-ea"/>
        <a:cs typeface="+mn-cs"/>
      </a:defRPr>
    </a:lvl8pPr>
    <a:lvl9pPr marL="4972123" algn="l" defTabSz="1243032" rtl="0" eaLnBrk="1" latinLnBrk="0" hangingPunct="1">
      <a:defRPr sz="163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D42FA0-0BBE-438B-BB64-0D199DD69FA0}" type="slidenum">
              <a:rPr lang="en-US" smtClean="0"/>
              <a:pPr/>
              <a:t>1</a:t>
            </a:fld>
            <a:endParaRPr lang="en-US" dirty="0"/>
          </a:p>
        </p:txBody>
      </p:sp>
    </p:spTree>
    <p:extLst>
      <p:ext uri="{BB962C8B-B14F-4D97-AF65-F5344CB8AC3E}">
        <p14:creationId xmlns:p14="http://schemas.microsoft.com/office/powerpoint/2010/main" val="12307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a:buChar char="•"/>
            </a:pPr>
            <a:r>
              <a:rPr lang="en-US" dirty="0" smtClean="0"/>
              <a:t>Tremendous momentum</a:t>
            </a:r>
            <a:r>
              <a:rPr lang="en-US" baseline="0" dirty="0" smtClean="0"/>
              <a:t> with Office 365</a:t>
            </a:r>
          </a:p>
          <a:p>
            <a:pPr marL="285750" indent="-285750">
              <a:buFont typeface="Arial"/>
              <a:buChar char="•"/>
            </a:pPr>
            <a:r>
              <a:rPr lang="en-US" baseline="0" dirty="0" smtClean="0"/>
              <a:t>Over 1B people use Office</a:t>
            </a:r>
          </a:p>
          <a:p>
            <a:pPr marL="907266" lvl="1" indent="-285750">
              <a:buFont typeface="Arial"/>
              <a:buChar char="•"/>
            </a:pPr>
            <a:r>
              <a:rPr lang="en-US" baseline="0" dirty="0" smtClean="0"/>
              <a:t>1 in 7 people on the planet</a:t>
            </a:r>
          </a:p>
        </p:txBody>
      </p:sp>
      <p:sp>
        <p:nvSpPr>
          <p:cNvPr id="5" name="Slide Number Placeholder 4"/>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034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Office 365 Home &amp; Personal</a:t>
            </a:r>
          </a:p>
          <a:p>
            <a:pPr marL="907266" lvl="1" indent="-285750">
              <a:buFont typeface="Arial"/>
              <a:buChar char="•"/>
            </a:pPr>
            <a:r>
              <a:rPr lang="en-US" dirty="0" smtClean="0"/>
              <a:t>More</a:t>
            </a:r>
            <a:r>
              <a:rPr lang="en-US" baseline="0" dirty="0" smtClean="0"/>
              <a:t> than 5.6M subscribers</a:t>
            </a:r>
          </a:p>
          <a:p>
            <a:pPr marL="907266" lvl="1" indent="-285750">
              <a:buFont typeface="Arial"/>
              <a:buChar char="•"/>
            </a:pPr>
            <a:r>
              <a:rPr lang="en-US" baseline="0" dirty="0" smtClean="0"/>
              <a:t>Added over 1M subscribers in last quarter (end of FY14)</a:t>
            </a:r>
          </a:p>
          <a:p>
            <a:pPr marL="285750" lvl="0" indent="-285750">
              <a:buFont typeface="Arial"/>
              <a:buChar char="•"/>
            </a:pPr>
            <a:r>
              <a:rPr lang="en-US" baseline="0" dirty="0" smtClean="0"/>
              <a:t>20 consecutive quarters of triple digit customer growth since FY09</a:t>
            </a:r>
          </a:p>
          <a:p>
            <a:pPr marL="285750" lvl="0" indent="-285750">
              <a:buFont typeface="Arial"/>
              <a:buChar char="•"/>
            </a:pPr>
            <a:r>
              <a:rPr lang="en-US" baseline="0" dirty="0" smtClean="0"/>
              <a:t>Over 50% of Office 365 revenue coming form international markets</a:t>
            </a:r>
          </a:p>
          <a:p>
            <a:pPr marL="907266" lvl="1" indent="-285750">
              <a:buFont typeface="Arial"/>
              <a:buChar char="•"/>
            </a:pPr>
            <a:r>
              <a:rPr lang="en-US" baseline="0" dirty="0" smtClean="0"/>
              <a:t>Not just US but WW</a:t>
            </a:r>
          </a:p>
          <a:p>
            <a:pPr marL="285750" lvl="0" indent="-285750">
              <a:buFont typeface="Arial"/>
              <a:buChar char="•"/>
            </a:pPr>
            <a:r>
              <a:rPr lang="en-US" baseline="0" dirty="0" smtClean="0"/>
              <a:t>Office 365 commercial seats nearly doubled y over year</a:t>
            </a:r>
          </a:p>
          <a:p>
            <a:pPr marL="285750" lvl="0" indent="-285750">
              <a:buFont typeface="Arial"/>
              <a:buChar char="•"/>
            </a:pPr>
            <a:r>
              <a:rPr lang="en-US" baseline="0" dirty="0" smtClean="0"/>
              <a:t>Over 80% of enterprise customers are in more than one workload</a:t>
            </a:r>
          </a:p>
          <a:p>
            <a:pPr marL="907266" lvl="1" indent="-285750">
              <a:buFont typeface="Arial"/>
              <a:buChar char="•"/>
            </a:pPr>
            <a:r>
              <a:rPr lang="en-US" baseline="0" dirty="0" smtClean="0"/>
              <a:t>Not just email, but in multiple workloads</a:t>
            </a:r>
          </a:p>
          <a:p>
            <a:pPr marL="285750" lvl="0" indent="-285750">
              <a:buFont typeface="Arial"/>
              <a:buChar char="•"/>
            </a:pPr>
            <a:r>
              <a:rPr lang="en-US" baseline="0" dirty="0" smtClean="0"/>
              <a:t>70% of Fortune 500 companies have purchased O365 in last 12 months</a:t>
            </a:r>
          </a:p>
        </p:txBody>
      </p:sp>
      <p:sp>
        <p:nvSpPr>
          <p:cNvPr id="4" name="Slide Number Placeholder 3"/>
          <p:cNvSpPr>
            <a:spLocks noGrp="1"/>
          </p:cNvSpPr>
          <p:nvPr>
            <p:ph type="sldNum" sz="quarter" idx="10"/>
          </p:nvPr>
        </p:nvSpPr>
        <p:spPr/>
        <p:txBody>
          <a:bodyPr/>
          <a:lstStyle/>
          <a:p>
            <a:fld id="{3AD42FA0-0BBE-438B-BB64-0D199DD69FA0}" type="slidenum">
              <a:rPr lang="en-US" smtClean="0"/>
              <a:pPr/>
              <a:t>3</a:t>
            </a:fld>
            <a:endParaRPr lang="en-US" dirty="0"/>
          </a:p>
        </p:txBody>
      </p:sp>
    </p:spTree>
    <p:extLst>
      <p:ext uri="{BB962C8B-B14F-4D97-AF65-F5344CB8AC3E}">
        <p14:creationId xmlns:p14="http://schemas.microsoft.com/office/powerpoint/2010/main" val="281025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u="none" dirty="0" smtClean="0"/>
              <a:t>Mobile devices are trending</a:t>
            </a:r>
            <a:r>
              <a:rPr lang="en-US" u="none" baseline="0" dirty="0" smtClean="0"/>
              <a:t> up</a:t>
            </a:r>
          </a:p>
          <a:p>
            <a:pPr marL="907266" lvl="1" indent="-285750">
              <a:buFont typeface="Arial"/>
              <a:buChar char="•"/>
            </a:pPr>
            <a:r>
              <a:rPr lang="en-US" u="none" baseline="0" dirty="0" smtClean="0"/>
              <a:t>1.8B devices projected in 2018</a:t>
            </a:r>
          </a:p>
          <a:p>
            <a:pPr marL="907266" lvl="1" indent="-285750">
              <a:buFont typeface="Arial"/>
              <a:buChar char="•"/>
            </a:pPr>
            <a:r>
              <a:rPr lang="en-US" u="none" baseline="0" dirty="0" smtClean="0"/>
              <a:t>Office runs on all of them </a:t>
            </a:r>
          </a:p>
          <a:p>
            <a:pPr marL="285750" lvl="0" indent="-285750">
              <a:buFont typeface="Arial"/>
              <a:buChar char="•"/>
            </a:pPr>
            <a:r>
              <a:rPr lang="en-US" baseline="0" dirty="0" smtClean="0"/>
              <a:t>More than 35M downloads of the Word, Excel, PowerPoint &amp; OneNote by end of last FY14</a:t>
            </a:r>
          </a:p>
          <a:p>
            <a:pPr marL="907266" lvl="1" indent="-285750">
              <a:buFont typeface="Arial"/>
              <a:buChar char="•"/>
            </a:pPr>
            <a:r>
              <a:rPr lang="en-US" baseline="0" dirty="0" smtClean="0"/>
              <a:t>Microsoft is working to make apps work in Office for </a:t>
            </a:r>
            <a:r>
              <a:rPr lang="en-US" baseline="0" dirty="0" err="1" smtClean="0"/>
              <a:t>iPad</a:t>
            </a:r>
            <a:r>
              <a:rPr lang="en-US" baseline="0" dirty="0" smtClean="0"/>
              <a:t> in the future</a:t>
            </a:r>
          </a:p>
          <a:p>
            <a:pPr marL="285750" lvl="0" indent="-285750">
              <a:buFont typeface="Arial"/>
              <a:buChar char="•"/>
            </a:pPr>
            <a:r>
              <a:rPr lang="en-US" u="none" dirty="0" smtClean="0"/>
              <a:t>Office</a:t>
            </a:r>
            <a:r>
              <a:rPr lang="en-US" u="none" baseline="0" dirty="0" smtClean="0"/>
              <a:t> is where people spend their time… multiple hours per day</a:t>
            </a:r>
          </a:p>
          <a:p>
            <a:pPr marL="285750" lvl="0" indent="-285750">
              <a:buFont typeface="Arial"/>
              <a:buChar char="•"/>
            </a:pPr>
            <a:r>
              <a:rPr lang="en-US" u="none" dirty="0" smtClean="0"/>
              <a:t>Office isn’t just the client…</a:t>
            </a:r>
          </a:p>
          <a:p>
            <a:pPr marL="907266" lvl="1" indent="-285750">
              <a:buFont typeface="Arial"/>
              <a:buChar char="•"/>
            </a:pPr>
            <a:r>
              <a:rPr lang="en-US" u="none" dirty="0" smtClean="0"/>
              <a:t>Office is a service</a:t>
            </a:r>
          </a:p>
          <a:p>
            <a:pPr marL="907266" lvl="1" indent="-285750">
              <a:buFont typeface="Arial"/>
              <a:buChar char="•"/>
            </a:pPr>
            <a:r>
              <a:rPr lang="en-US" u="none" dirty="0" smtClean="0"/>
              <a:t>There is much more than 400PB of content in the</a:t>
            </a:r>
            <a:r>
              <a:rPr lang="en-US" u="none" baseline="0" dirty="0" smtClean="0"/>
              <a:t> Office platform</a:t>
            </a:r>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924216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a:buChar char="•"/>
            </a:pPr>
            <a:r>
              <a:rPr lang="en-US" u="none" baseline="0" dirty="0" smtClean="0"/>
              <a:t>What to build?</a:t>
            </a:r>
          </a:p>
          <a:p>
            <a:pPr marL="907266" lvl="1" indent="-285750">
              <a:buFont typeface="Arial"/>
              <a:buChar char="•"/>
            </a:pPr>
            <a:r>
              <a:rPr lang="en-US" u="none" baseline="0" dirty="0" smtClean="0"/>
              <a:t>Contextual Apps</a:t>
            </a:r>
          </a:p>
          <a:p>
            <a:pPr marL="907266" lvl="1" indent="-285750">
              <a:buFont typeface="Arial"/>
              <a:buChar char="•"/>
            </a:pPr>
            <a:r>
              <a:rPr lang="en-US" u="none" baseline="0" dirty="0" smtClean="0"/>
              <a:t>Robust APIs</a:t>
            </a:r>
          </a:p>
          <a:p>
            <a:pPr marL="907266" lvl="1" indent="-285750">
              <a:buFont typeface="Arial"/>
              <a:buChar char="•"/>
            </a:pPr>
            <a:r>
              <a:rPr lang="en-US" u="none" baseline="0" dirty="0" smtClean="0"/>
              <a:t>Flexible tools</a:t>
            </a:r>
          </a:p>
          <a:p>
            <a:pPr marL="285750" lvl="0" indent="-285750">
              <a:buFont typeface="Arial"/>
              <a:buChar char="•"/>
            </a:pPr>
            <a:endParaRPr lang="en-US" u="none" baseline="0" dirty="0" smtClean="0"/>
          </a:p>
          <a:p>
            <a:pPr marL="285750" lvl="0" indent="-285750">
              <a:buFont typeface="Arial"/>
              <a:buChar char="•"/>
            </a:pPr>
            <a:r>
              <a:rPr lang="en-US" u="none" baseline="0" dirty="0" smtClean="0"/>
              <a:t>Contextual Applications</a:t>
            </a:r>
          </a:p>
          <a:p>
            <a:pPr marL="907266" lvl="1" indent="-285750">
              <a:buFont typeface="Arial"/>
              <a:buChar char="•"/>
            </a:pPr>
            <a:r>
              <a:rPr lang="en-US" u="none" baseline="0" dirty="0" smtClean="0"/>
              <a:t>You can build rich experiences in the apps that your customers are currently in.</a:t>
            </a:r>
          </a:p>
          <a:p>
            <a:pPr marL="907266" lvl="1" indent="-285750">
              <a:buFont typeface="Arial"/>
              <a:buChar char="•"/>
            </a:pPr>
            <a:r>
              <a:rPr lang="en-US" u="none" baseline="0" dirty="0" smtClean="0"/>
              <a:t>This extensibility is all about making a richer and more relevant experience for your users</a:t>
            </a:r>
          </a:p>
          <a:p>
            <a:pPr marL="1528782" lvl="2" indent="-285750">
              <a:buFont typeface="Arial"/>
              <a:buChar char="•"/>
            </a:pPr>
            <a:r>
              <a:rPr lang="en-US" u="none" baseline="0" dirty="0" smtClean="0"/>
              <a:t>Not just in Office clients..</a:t>
            </a:r>
          </a:p>
          <a:p>
            <a:pPr marL="1528782" lvl="2" indent="-285750">
              <a:buFont typeface="Arial"/>
              <a:buChar char="•"/>
            </a:pPr>
            <a:r>
              <a:rPr lang="en-US" u="none" baseline="0" dirty="0" smtClean="0"/>
              <a:t>But also in Office 365 in the browser, Office Online, and in the mobile clients</a:t>
            </a:r>
          </a:p>
          <a:p>
            <a:pPr marL="1528782" lvl="2" indent="-285750">
              <a:buFont typeface="Arial"/>
              <a:buChar char="•"/>
            </a:pPr>
            <a:r>
              <a:rPr lang="en-US" u="none" baseline="0" dirty="0" smtClean="0"/>
              <a:t>These also extend beyond Office and into SharePoint like workflow and LOB applications</a:t>
            </a:r>
          </a:p>
          <a:p>
            <a:pPr marL="0" lvl="0" indent="0">
              <a:buFont typeface="Arial"/>
              <a:buNone/>
            </a:pPr>
            <a:endParaRPr lang="en-US" u="sng" baseline="0" dirty="0" smtClean="0"/>
          </a:p>
          <a:p>
            <a:pPr marL="285750" lvl="0" indent="-285750">
              <a:buFont typeface="Arial"/>
              <a:buChar char="•"/>
            </a:pPr>
            <a:r>
              <a:rPr lang="en-US" u="none" baseline="0" dirty="0" smtClean="0"/>
              <a:t>Robust APIs</a:t>
            </a:r>
          </a:p>
          <a:p>
            <a:pPr marL="907266" lvl="1" indent="-285750">
              <a:buFont typeface="Arial"/>
              <a:buChar char="•"/>
            </a:pPr>
            <a:r>
              <a:rPr lang="en-US" u="none" dirty="0" smtClean="0"/>
              <a:t>While extending Office both on the client &amp; in the browser is great, customers don’t want to stop here… </a:t>
            </a:r>
          </a:p>
          <a:p>
            <a:pPr marL="907266" lvl="1" indent="-285750">
              <a:buFont typeface="Arial"/>
              <a:buChar char="•"/>
            </a:pPr>
            <a:r>
              <a:rPr lang="en-US" u="none" dirty="0" smtClean="0"/>
              <a:t>They want to build custom applications…. Such as </a:t>
            </a:r>
          </a:p>
          <a:p>
            <a:pPr marL="1528782" lvl="2" indent="-285750">
              <a:buFont typeface="Arial"/>
              <a:buChar char="•"/>
            </a:pPr>
            <a:r>
              <a:rPr lang="en-US" u="none" dirty="0" smtClean="0"/>
              <a:t>Custom web applications</a:t>
            </a:r>
          </a:p>
          <a:p>
            <a:pPr marL="1528782" lvl="2" indent="-285750">
              <a:buFont typeface="Arial"/>
              <a:buChar char="•"/>
            </a:pPr>
            <a:r>
              <a:rPr lang="en-US" u="none" dirty="0" smtClean="0"/>
              <a:t>Custom Lob application</a:t>
            </a:r>
            <a:r>
              <a:rPr lang="en-US" u="none" baseline="0" dirty="0" smtClean="0"/>
              <a:t> extensions that hook into Office 365</a:t>
            </a:r>
          </a:p>
          <a:p>
            <a:pPr marL="1528782" lvl="2" indent="-285750">
              <a:buFont typeface="Arial"/>
              <a:buChar char="•"/>
            </a:pPr>
            <a:r>
              <a:rPr lang="en-US" u="none" baseline="0" dirty="0" smtClean="0"/>
              <a:t>Custom </a:t>
            </a:r>
            <a:r>
              <a:rPr lang="en-US" u="none" baseline="0" dirty="0" err="1" smtClean="0"/>
              <a:t>iOS</a:t>
            </a:r>
            <a:r>
              <a:rPr lang="en-US" u="none" baseline="0" dirty="0" smtClean="0"/>
              <a:t> applications </a:t>
            </a:r>
          </a:p>
          <a:p>
            <a:pPr marL="1528782" lvl="2" indent="-285750">
              <a:buFont typeface="Arial"/>
              <a:buChar char="•"/>
            </a:pPr>
            <a:r>
              <a:rPr lang="en-US" u="none" baseline="0" dirty="0" smtClean="0"/>
              <a:t>Custom Android applications</a:t>
            </a:r>
          </a:p>
          <a:p>
            <a:pPr marL="1528782" lvl="2" indent="-285750">
              <a:buFont typeface="Arial"/>
              <a:buChar char="•"/>
            </a:pPr>
            <a:r>
              <a:rPr lang="en-US" u="none" baseline="0" dirty="0" smtClean="0"/>
              <a:t>Custom Windows 8 applications</a:t>
            </a:r>
          </a:p>
          <a:p>
            <a:pPr marL="1528782" lvl="2" indent="-285750">
              <a:buFont typeface="Arial"/>
              <a:buChar char="•"/>
            </a:pPr>
            <a:r>
              <a:rPr lang="en-US" u="none" baseline="0" dirty="0" smtClean="0"/>
              <a:t>Custom Windows Phone applications</a:t>
            </a:r>
          </a:p>
          <a:p>
            <a:pPr marL="907266" lvl="1" indent="-285750">
              <a:buFont typeface="Arial"/>
              <a:buChar char="•"/>
            </a:pPr>
            <a:r>
              <a:rPr lang="en-US" u="none" baseline="0" dirty="0" smtClean="0"/>
              <a:t>With the robust APIs, you can very easily and quickly create beautiful applications that that talk to Office 365</a:t>
            </a:r>
          </a:p>
          <a:p>
            <a:pPr marL="907266" lvl="1" indent="-285750">
              <a:buFont typeface="Arial"/>
              <a:buChar char="•"/>
            </a:pPr>
            <a:r>
              <a:rPr lang="en-US" u="none" baseline="0" dirty="0" smtClean="0"/>
              <a:t>Leverage the APIs for Office 365… a robust set of APIs that are based on REST, a common &amp; popular web standard for exchanging data</a:t>
            </a:r>
          </a:p>
          <a:p>
            <a:pPr marL="907266" lvl="1" indent="-285750">
              <a:buFont typeface="Arial"/>
              <a:buChar char="•"/>
            </a:pPr>
            <a:r>
              <a:rPr lang="en-US" u="none" baseline="0" dirty="0" smtClean="0"/>
              <a:t>Imagine doing a Windows 8 </a:t>
            </a:r>
            <a:r>
              <a:rPr lang="en-US" u="none" baseline="0" dirty="0" err="1" smtClean="0"/>
              <a:t>appliction</a:t>
            </a:r>
            <a:r>
              <a:rPr lang="en-US" u="none" baseline="0" dirty="0" smtClean="0"/>
              <a:t> that is a customer dashboard or customer information, but also displays customer data from office 365 that really drives home the Microsoft Cloud First, Mobile First story</a:t>
            </a:r>
          </a:p>
          <a:p>
            <a:pPr marL="907266" lvl="1" indent="-285750">
              <a:buFont typeface="Arial"/>
              <a:buChar char="•"/>
            </a:pPr>
            <a:endParaRPr lang="en-US" u="none" baseline="0" dirty="0" smtClean="0"/>
          </a:p>
          <a:p>
            <a:pPr marL="285750" lvl="0" indent="-285750">
              <a:buFont typeface="Arial"/>
              <a:buChar char="•"/>
            </a:pPr>
            <a:r>
              <a:rPr lang="en-US" u="none" baseline="0" dirty="0" smtClean="0"/>
              <a:t>Flexible Tools – How you build applications</a:t>
            </a:r>
          </a:p>
          <a:p>
            <a:pPr marL="907266" lvl="1" indent="-285750">
              <a:buFont typeface="Arial"/>
              <a:buChar char="•"/>
            </a:pPr>
            <a:r>
              <a:rPr lang="en-US" u="none" baseline="0" dirty="0" smtClean="0"/>
              <a:t>Office 365 is deeply integrated in Microsoft Azure</a:t>
            </a:r>
          </a:p>
          <a:p>
            <a:pPr marL="907266" lvl="1" indent="-285750">
              <a:buFont typeface="Arial"/>
              <a:buChar char="•"/>
            </a:pPr>
            <a:r>
              <a:rPr lang="en-US" u="none" baseline="0" dirty="0" smtClean="0"/>
              <a:t>Even if you don’t use the .NET stack, Microsoft Azure is very friendly to other technologies and platforms like PHP, Linux, Java… you name it</a:t>
            </a:r>
          </a:p>
          <a:p>
            <a:pPr marL="1528782" lvl="2" indent="-285750">
              <a:buFont typeface="Arial"/>
              <a:buChar char="•"/>
            </a:pPr>
            <a:r>
              <a:rPr lang="en-US" u="none" baseline="0" dirty="0" smtClean="0"/>
              <a:t>In fact </a:t>
            </a:r>
            <a:r>
              <a:rPr lang="en-US" u="none" baseline="0" dirty="0" err="1" smtClean="0"/>
              <a:t>Satya</a:t>
            </a:r>
            <a:r>
              <a:rPr lang="en-US" u="none" baseline="0" dirty="0" smtClean="0"/>
              <a:t> </a:t>
            </a:r>
            <a:r>
              <a:rPr lang="en-US" u="none" baseline="0" dirty="0" err="1" smtClean="0"/>
              <a:t>Nadella</a:t>
            </a:r>
            <a:r>
              <a:rPr lang="en-US" u="none" baseline="0" dirty="0" smtClean="0"/>
              <a:t> has said that over 20% of the virtual machines in Microsoft are are Linux VMs!</a:t>
            </a:r>
          </a:p>
          <a:p>
            <a:pPr marL="907266" lvl="1" indent="-285750">
              <a:buFont typeface="Arial"/>
              <a:buChar char="•"/>
            </a:pPr>
            <a:r>
              <a:rPr lang="en-US" u="none" baseline="0" dirty="0" smtClean="0"/>
              <a:t>But with this being said… Office 365 is very open so you are not tied to Azure because the APIs are founded on REST so you can use any platform you like… there is just deep integration with Microsoft Azure</a:t>
            </a:r>
          </a:p>
          <a:p>
            <a:pPr marL="907266" lvl="1" indent="-285750">
              <a:buFont typeface="Arial"/>
              <a:buChar char="•"/>
            </a:pPr>
            <a:endParaRPr lang="en-US" u="none" baseline="0" dirty="0" smtClean="0"/>
          </a:p>
          <a:p>
            <a:pPr marL="285750" lvl="0" indent="-285750">
              <a:buFont typeface="Arial"/>
              <a:buChar char="•"/>
            </a:pPr>
            <a:r>
              <a:rPr lang="en-US" u="none" baseline="0" dirty="0" smtClean="0"/>
              <a:t>What can you build – Development Platform</a:t>
            </a:r>
          </a:p>
          <a:p>
            <a:pPr marL="907266" lvl="1" indent="-285750">
              <a:buFont typeface="Arial"/>
              <a:buChar char="•"/>
            </a:pPr>
            <a:r>
              <a:rPr lang="en-US" u="none" baseline="0" dirty="0" smtClean="0"/>
              <a:t>You can build things that work in Word, Excel, PowerPoint, Publisher, Outlook &amp; SharePoint</a:t>
            </a:r>
          </a:p>
          <a:p>
            <a:pPr marL="907266" lvl="1" indent="-285750">
              <a:buFont typeface="Arial"/>
              <a:buChar char="•"/>
            </a:pPr>
            <a:r>
              <a:rPr lang="en-US" u="none" baseline="0" dirty="0" smtClean="0"/>
              <a:t>What APIs are available?</a:t>
            </a:r>
          </a:p>
          <a:p>
            <a:pPr marL="1528782" lvl="2" indent="-285750">
              <a:buFont typeface="Arial"/>
              <a:buChar char="•"/>
            </a:pPr>
            <a:r>
              <a:rPr lang="en-US" u="none" baseline="0" dirty="0" smtClean="0"/>
              <a:t>Mail, Calendar, Contacts and Files with many more coming in the future</a:t>
            </a:r>
          </a:p>
          <a:p>
            <a:pPr marL="907266" lvl="1" indent="-285750">
              <a:buFont typeface="Arial"/>
              <a:buChar char="•"/>
            </a:pPr>
            <a:endParaRPr lang="en-US" u="none" baseline="0" dirty="0" smtClean="0"/>
          </a:p>
          <a:p>
            <a:pPr marL="285750" lvl="0" indent="-285750">
              <a:buFont typeface="Arial"/>
              <a:buChar char="•"/>
            </a:pPr>
            <a:r>
              <a:rPr lang="en-US" u="none" baseline="0" dirty="0" smtClean="0"/>
              <a:t>You can do end to end solutions very easily too</a:t>
            </a:r>
          </a:p>
          <a:p>
            <a:pPr marL="907266" lvl="1" indent="-285750">
              <a:buFont typeface="Arial"/>
              <a:buChar char="•"/>
            </a:pPr>
            <a:r>
              <a:rPr lang="en-US" u="none" baseline="0" dirty="0" smtClean="0"/>
              <a:t>One example is Delve by Microsoft</a:t>
            </a:r>
          </a:p>
          <a:p>
            <a:pPr marL="1528782" lvl="2" indent="-285750">
              <a:buFont typeface="Arial"/>
              <a:buChar char="•"/>
            </a:pPr>
            <a:r>
              <a:rPr lang="en-US" u="none" baseline="0" dirty="0" smtClean="0"/>
              <a:t>This is built on top of their own APIs, namely the office graph API, to create very cool and interactive experience for users in Office 365</a:t>
            </a:r>
          </a:p>
          <a:p>
            <a:pPr marL="285750" lvl="0" indent="-285750">
              <a:buFont typeface="Arial"/>
              <a:buChar char="•"/>
            </a:pPr>
            <a:r>
              <a:rPr lang="en-US" u="none" baseline="0" dirty="0" smtClean="0"/>
              <a:t>Tooling</a:t>
            </a:r>
          </a:p>
          <a:p>
            <a:pPr marL="907266" lvl="1" indent="-285750">
              <a:buFont typeface="Arial"/>
              <a:buChar char="•"/>
            </a:pPr>
            <a:endParaRPr lang="en-US" u="none" baseline="0" dirty="0" smtClean="0"/>
          </a:p>
          <a:p>
            <a:pPr marL="907266" lvl="1" indent="-285750">
              <a:buFont typeface="Arial"/>
              <a:buChar char="•"/>
            </a:pPr>
            <a:endParaRPr lang="en-US" u="none" baseline="0" dirty="0" smtClean="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84608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sz="900" kern="1200" dirty="0" smtClean="0">
                <a:solidFill>
                  <a:schemeClr val="tx1"/>
                </a:solidFill>
                <a:effectLst/>
                <a:latin typeface="Segoe UI Light" pitchFamily="34" charset="0"/>
                <a:ea typeface="+mn-ea"/>
                <a:cs typeface="+mn-cs"/>
              </a:rPr>
              <a:t>Different</a:t>
            </a:r>
            <a:r>
              <a:rPr lang="en-US" sz="900" kern="1200" baseline="0" dirty="0" smtClean="0">
                <a:solidFill>
                  <a:schemeClr val="tx1"/>
                </a:solidFill>
                <a:effectLst/>
                <a:latin typeface="Segoe UI Light" pitchFamily="34" charset="0"/>
                <a:ea typeface="+mn-ea"/>
                <a:cs typeface="+mn-cs"/>
              </a:rPr>
              <a:t> ways of distribution for their apps:</a:t>
            </a:r>
            <a:endParaRPr lang="en-US" sz="900" kern="1200" dirty="0" smtClean="0">
              <a:solidFill>
                <a:schemeClr val="tx1"/>
              </a:solidFill>
              <a:effectLst/>
              <a:latin typeface="Segoe UI Light" pitchFamily="34" charset="0"/>
              <a:ea typeface="+mn-ea"/>
              <a:cs typeface="+mn-cs"/>
            </a:endParaRPr>
          </a:p>
          <a:p>
            <a:pPr marL="792966" lvl="1" indent="-171450">
              <a:buFont typeface="Arial"/>
              <a:buChar char="•"/>
            </a:pPr>
            <a:r>
              <a:rPr lang="en-US" sz="900" kern="1200" dirty="0" smtClean="0">
                <a:solidFill>
                  <a:schemeClr val="tx1"/>
                </a:solidFill>
                <a:effectLst/>
                <a:latin typeface="Segoe UI Light" pitchFamily="34" charset="0"/>
                <a:ea typeface="+mn-ea"/>
                <a:cs typeface="+mn-cs"/>
              </a:rPr>
              <a:t>Office store</a:t>
            </a:r>
          </a:p>
          <a:p>
            <a:pPr marL="1414482" lvl="2" indent="-171450">
              <a:buFont typeface="Arial"/>
              <a:buChar char="•"/>
            </a:pPr>
            <a:r>
              <a:rPr lang="en-US" sz="900" kern="1200" dirty="0" smtClean="0">
                <a:solidFill>
                  <a:schemeClr val="tx1"/>
                </a:solidFill>
                <a:effectLst/>
                <a:latin typeface="Segoe UI Light" pitchFamily="34" charset="0"/>
                <a:ea typeface="+mn-ea"/>
                <a:cs typeface="+mn-cs"/>
              </a:rPr>
              <a:t>Public</a:t>
            </a:r>
            <a:r>
              <a:rPr lang="en-US" sz="900" kern="1200" baseline="0" dirty="0" smtClean="0">
                <a:solidFill>
                  <a:schemeClr val="tx1"/>
                </a:solidFill>
                <a:effectLst/>
                <a:latin typeface="Segoe UI Light" pitchFamily="34" charset="0"/>
                <a:ea typeface="+mn-ea"/>
                <a:cs typeface="+mn-cs"/>
              </a:rPr>
              <a:t> store</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Allows anyone in the world down download &amp; </a:t>
            </a:r>
            <a:r>
              <a:rPr lang="en-US" sz="900" kern="1200" baseline="0" dirty="0" err="1" smtClean="0">
                <a:solidFill>
                  <a:schemeClr val="tx1"/>
                </a:solidFill>
                <a:effectLst/>
                <a:latin typeface="Segoe UI Light" pitchFamily="34" charset="0"/>
                <a:ea typeface="+mn-ea"/>
                <a:cs typeface="+mn-cs"/>
              </a:rPr>
              <a:t>isntall</a:t>
            </a:r>
            <a:r>
              <a:rPr lang="en-US" sz="900" kern="1200" baseline="0" dirty="0" smtClean="0">
                <a:solidFill>
                  <a:schemeClr val="tx1"/>
                </a:solidFill>
                <a:effectLst/>
                <a:latin typeface="Segoe UI Light" pitchFamily="34" charset="0"/>
                <a:ea typeface="+mn-ea"/>
                <a:cs typeface="+mn-cs"/>
              </a:rPr>
              <a:t> their app in Office 365, SharePoint 2013 on–premises &amp; Office</a:t>
            </a:r>
            <a:endParaRPr lang="en-US" sz="900" kern="1200" dirty="0" smtClean="0">
              <a:solidFill>
                <a:schemeClr val="tx1"/>
              </a:solidFill>
              <a:effectLst/>
              <a:latin typeface="Segoe UI Light" pitchFamily="34" charset="0"/>
              <a:ea typeface="+mn-ea"/>
              <a:cs typeface="+mn-cs"/>
            </a:endParaRPr>
          </a:p>
          <a:p>
            <a:pPr marL="792966" lvl="1" indent="-171450">
              <a:buFont typeface="Arial"/>
              <a:buChar char="•"/>
            </a:pPr>
            <a:r>
              <a:rPr lang="en-US" sz="900" kern="1200" dirty="0" smtClean="0">
                <a:solidFill>
                  <a:schemeClr val="tx1"/>
                </a:solidFill>
                <a:effectLst/>
                <a:latin typeface="Segoe UI Light" pitchFamily="34" charset="0"/>
                <a:ea typeface="+mn-ea"/>
                <a:cs typeface="+mn-cs"/>
              </a:rPr>
              <a:t>Private app catalog</a:t>
            </a:r>
          </a:p>
          <a:p>
            <a:pPr marL="1414482" lvl="2" indent="-171450">
              <a:buFont typeface="Arial"/>
              <a:buChar char="•"/>
            </a:pPr>
            <a:r>
              <a:rPr lang="en-US" sz="900" kern="1200" dirty="0" smtClean="0">
                <a:solidFill>
                  <a:schemeClr val="tx1"/>
                </a:solidFill>
                <a:effectLst/>
                <a:latin typeface="Segoe UI Light" pitchFamily="34" charset="0"/>
                <a:ea typeface="+mn-ea"/>
                <a:cs typeface="+mn-cs"/>
              </a:rPr>
              <a:t>Private store of curated</a:t>
            </a:r>
            <a:r>
              <a:rPr lang="en-US" sz="900" kern="1200" baseline="0" dirty="0" smtClean="0">
                <a:solidFill>
                  <a:schemeClr val="tx1"/>
                </a:solidFill>
                <a:effectLst/>
                <a:latin typeface="Segoe UI Light" pitchFamily="34" charset="0"/>
                <a:ea typeface="+mn-ea"/>
                <a:cs typeface="+mn-cs"/>
              </a:rPr>
              <a:t> applications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Think of this like the company store</a:t>
            </a:r>
          </a:p>
          <a:p>
            <a:pPr marL="171450" lvl="0" indent="-171450">
              <a:buFont typeface="Arial"/>
              <a:buChar char="•"/>
            </a:pPr>
            <a:r>
              <a:rPr lang="en-US" sz="900" kern="1200" dirty="0" smtClean="0">
                <a:solidFill>
                  <a:schemeClr val="tx1"/>
                </a:solidFill>
                <a:effectLst/>
                <a:latin typeface="Segoe UI Light" pitchFamily="34" charset="0"/>
                <a:ea typeface="+mn-ea"/>
                <a:cs typeface="+mn-cs"/>
              </a:rPr>
              <a:t>Many ISVs</a:t>
            </a:r>
            <a:r>
              <a:rPr lang="en-US" sz="900" kern="1200" baseline="0" dirty="0" smtClean="0">
                <a:solidFill>
                  <a:schemeClr val="tx1"/>
                </a:solidFill>
                <a:effectLst/>
                <a:latin typeface="Segoe UI Light" pitchFamily="34" charset="0"/>
                <a:ea typeface="+mn-ea"/>
                <a:cs typeface="+mn-cs"/>
              </a:rPr>
              <a:t> actually use both distribution models</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How to access the store?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Within the Office desktop clients there is a tab group in the INSERT tab in the ribbon</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Of course you can go straight to the store from a browser, but…</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You can jump straight to the store from this tab…</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look at all the apps you’ve installed…</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Or access some popular apps that are specific to the client you’re in… such as in Excel the Bing Maps or People Graph app</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This is available within the modern Office 2013 clients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Within Office 365, within SharePoint and Exchange, you can easily jump to the store to grab the content </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How do you monetize your apps?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Free – Like Office for </a:t>
            </a:r>
            <a:r>
              <a:rPr lang="en-US" sz="900" kern="1200" baseline="0" dirty="0" err="1" smtClean="0">
                <a:solidFill>
                  <a:schemeClr val="tx1"/>
                </a:solidFill>
                <a:effectLst/>
                <a:latin typeface="Segoe UI Light" pitchFamily="34" charset="0"/>
                <a:ea typeface="+mn-ea"/>
                <a:cs typeface="+mn-cs"/>
              </a:rPr>
              <a:t>iPad</a:t>
            </a:r>
            <a:r>
              <a:rPr lang="en-US" sz="900" kern="1200" baseline="0" dirty="0" smtClean="0">
                <a:solidFill>
                  <a:schemeClr val="tx1"/>
                </a:solidFill>
                <a:effectLst/>
                <a:latin typeface="Segoe UI Light" pitchFamily="34" charset="0"/>
                <a:ea typeface="+mn-ea"/>
                <a:cs typeface="+mn-cs"/>
              </a:rPr>
              <a:t> or </a:t>
            </a:r>
            <a:r>
              <a:rPr lang="en-US" sz="900" kern="1200" baseline="0" dirty="0" err="1" smtClean="0">
                <a:solidFill>
                  <a:schemeClr val="tx1"/>
                </a:solidFill>
                <a:effectLst/>
                <a:latin typeface="Segoe UI Light" pitchFamily="34" charset="0"/>
                <a:ea typeface="+mn-ea"/>
                <a:cs typeface="+mn-cs"/>
              </a:rPr>
              <a:t>Nintex</a:t>
            </a:r>
            <a:r>
              <a:rPr lang="en-US" sz="900" kern="1200" baseline="0" dirty="0" smtClean="0">
                <a:solidFill>
                  <a:schemeClr val="tx1"/>
                </a:solidFill>
                <a:effectLst/>
                <a:latin typeface="Segoe UI Light" pitchFamily="34" charset="0"/>
                <a:ea typeface="+mn-ea"/>
                <a:cs typeface="+mn-cs"/>
              </a:rPr>
              <a:t>… the app is free… it’s free but you have to have a subscription in order to use the service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Trial – this is obvious… you can use a trial based on time or other metric defined in the app</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Paid – you can have your own commerce model, such as </a:t>
            </a:r>
            <a:r>
              <a:rPr lang="en-US" sz="900" kern="1200" baseline="0" dirty="0" err="1" smtClean="0">
                <a:solidFill>
                  <a:schemeClr val="tx1"/>
                </a:solidFill>
                <a:effectLst/>
                <a:latin typeface="Segoe UI Light" pitchFamily="34" charset="0"/>
                <a:ea typeface="+mn-ea"/>
                <a:cs typeface="+mn-cs"/>
              </a:rPr>
              <a:t>Nintex</a:t>
            </a:r>
            <a:r>
              <a:rPr lang="en-US" sz="900" kern="1200" baseline="0" dirty="0" smtClean="0">
                <a:solidFill>
                  <a:schemeClr val="tx1"/>
                </a:solidFill>
                <a:effectLst/>
                <a:latin typeface="Segoe UI Light" pitchFamily="34" charset="0"/>
                <a:ea typeface="+mn-ea"/>
                <a:cs typeface="+mn-cs"/>
              </a:rPr>
              <a:t>, but you can also use the Microsoft commerce engine. If you do, </a:t>
            </a:r>
            <a:r>
              <a:rPr lang="en-US" sz="900" kern="1200" baseline="0" dirty="0" err="1" smtClean="0">
                <a:solidFill>
                  <a:schemeClr val="tx1"/>
                </a:solidFill>
                <a:effectLst/>
                <a:latin typeface="Segoe UI Light" pitchFamily="34" charset="0"/>
                <a:ea typeface="+mn-ea"/>
                <a:cs typeface="+mn-cs"/>
              </a:rPr>
              <a:t>microsoft</a:t>
            </a:r>
            <a:r>
              <a:rPr lang="en-US" sz="900" kern="1200" baseline="0" dirty="0" smtClean="0">
                <a:solidFill>
                  <a:schemeClr val="tx1"/>
                </a:solidFill>
                <a:effectLst/>
                <a:latin typeface="Segoe UI Light" pitchFamily="34" charset="0"/>
                <a:ea typeface="+mn-ea"/>
                <a:cs typeface="+mn-cs"/>
              </a:rPr>
              <a:t> does take a 20% share of the revenue from your app</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Different licensing / payment options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Per-seat pricing</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Organization wide pricing</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Subscriptions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Microsoft is going to continue to invest this area, based on customer feedback!</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So how big is the reach? The market reach is huge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131 markets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25 currencies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43 languages</a:t>
            </a:r>
          </a:p>
          <a:p>
            <a:pPr marL="792966" lvl="1" indent="-171450">
              <a:buFont typeface="Arial"/>
              <a:buChar char="•"/>
            </a:pPr>
            <a:endParaRPr lang="en-US" sz="900" kern="1200" baseline="0" dirty="0" smtClean="0">
              <a:solidFill>
                <a:schemeClr val="tx1"/>
              </a:solidFill>
              <a:effectLst/>
              <a:latin typeface="Segoe UI Light" pitchFamily="34" charset="0"/>
              <a:ea typeface="+mn-ea"/>
              <a:cs typeface="+mn-cs"/>
            </a:endParaRPr>
          </a:p>
          <a:p>
            <a:pPr marL="171450" lvl="0" indent="-171450">
              <a:buFont typeface="Arial"/>
              <a:buChar cha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9452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Let’s look at some big win</a:t>
            </a:r>
            <a:r>
              <a:rPr lang="en-US" baseline="0" dirty="0" smtClean="0"/>
              <a:t> examples that some ISV have done on top of the Office 365 platform</a:t>
            </a:r>
          </a:p>
          <a:p>
            <a:pPr marL="285750" indent="-285750">
              <a:buFont typeface="Arial"/>
              <a:buChar char="•"/>
            </a:pPr>
            <a:r>
              <a:rPr lang="en-US" baseline="0" dirty="0" err="1" smtClean="0"/>
              <a:t>Nintex</a:t>
            </a:r>
            <a:r>
              <a:rPr lang="en-US" baseline="0" dirty="0" smtClean="0"/>
              <a:t> – very popular workflow &amp; forms vendors &amp; available in the Office 365 store</a:t>
            </a:r>
          </a:p>
          <a:p>
            <a:pPr marL="907266" lvl="1" indent="-285750">
              <a:buFont typeface="Arial"/>
              <a:buChar char="•"/>
            </a:pPr>
            <a:r>
              <a:rPr lang="en-US" dirty="0" err="1" smtClean="0"/>
              <a:t>Nintex</a:t>
            </a:r>
            <a:r>
              <a:rPr lang="en-US" baseline="0" dirty="0" smtClean="0"/>
              <a:t> uses Microsoft Azure from a developer platform </a:t>
            </a:r>
          </a:p>
          <a:p>
            <a:pPr marL="907266" lvl="1" indent="-285750">
              <a:buFont typeface="Arial"/>
              <a:buChar char="•"/>
            </a:pPr>
            <a:r>
              <a:rPr lang="en-US" baseline="0" dirty="0" smtClean="0"/>
              <a:t>Full immersive SharePoint experience &amp; integrate into the SharePoint ribbon</a:t>
            </a:r>
          </a:p>
          <a:p>
            <a:pPr marL="907266" lvl="1" indent="-285750">
              <a:buFont typeface="Arial"/>
              <a:buChar char="•"/>
            </a:pPr>
            <a:r>
              <a:rPr lang="en-US" baseline="0" dirty="0" smtClean="0"/>
              <a:t>Great example of a company that creates extensibility points into Office 365 and using the Office store as a distribution model, can reach new customers they were not previously reaching in Office 365</a:t>
            </a:r>
            <a:endParaRPr lang="en-US" dirty="0" smtClean="0"/>
          </a:p>
          <a:p>
            <a:pPr marL="285750" indent="-285750">
              <a:buFont typeface="Arial"/>
              <a:buChar char="•"/>
            </a:pPr>
            <a:r>
              <a:rPr lang="en-US" dirty="0" err="1" smtClean="0"/>
              <a:t>DocuSign</a:t>
            </a:r>
            <a:r>
              <a:rPr lang="en-US" dirty="0" smtClean="0"/>
              <a:t> – the leader in digital signatures</a:t>
            </a:r>
          </a:p>
          <a:p>
            <a:pPr marL="907266" lvl="1" indent="-285750">
              <a:buFont typeface="Arial"/>
              <a:buChar char="•"/>
            </a:pPr>
            <a:r>
              <a:rPr lang="en-US" dirty="0" smtClean="0"/>
              <a:t>Users get documents sent in email</a:t>
            </a:r>
            <a:r>
              <a:rPr lang="en-US" baseline="0" dirty="0" smtClean="0"/>
              <a:t> &amp; sent in email &amp; saved to their desktop</a:t>
            </a:r>
          </a:p>
          <a:p>
            <a:pPr marL="907266" lvl="1" indent="-285750">
              <a:buFont typeface="Arial"/>
              <a:buChar char="•"/>
            </a:pPr>
            <a:r>
              <a:rPr lang="en-US" baseline="0" dirty="0" err="1" smtClean="0"/>
              <a:t>DocuSign</a:t>
            </a:r>
            <a:r>
              <a:rPr lang="en-US" baseline="0" dirty="0" smtClean="0"/>
              <a:t> has created extensions using the Office 365 platform and using the robust APIs</a:t>
            </a:r>
          </a:p>
          <a:p>
            <a:pPr marL="907266" lvl="1" indent="-285750">
              <a:buFont typeface="Arial"/>
              <a:buChar char="•"/>
            </a:pPr>
            <a:r>
              <a:rPr lang="en-US" baseline="0" dirty="0" smtClean="0"/>
              <a:t>Now users can open their documents in any of these environments (desktop, web &amp; mobile) and can seamlessly and contextually review and digitally sign their documents </a:t>
            </a:r>
          </a:p>
          <a:p>
            <a:pPr marL="907266" lvl="1" indent="-285750">
              <a:buFont typeface="Arial"/>
              <a:buChar char="•"/>
            </a:pPr>
            <a:r>
              <a:rPr lang="en-US" baseline="0" dirty="0" smtClean="0"/>
              <a:t>What they’ve done is integration with Azure AD for single </a:t>
            </a:r>
            <a:r>
              <a:rPr lang="en-US" baseline="0" dirty="0" err="1" smtClean="0"/>
              <a:t>signon</a:t>
            </a:r>
            <a:r>
              <a:rPr lang="en-US" dirty="0" smtClean="0"/>
              <a:t> &amp; contextual</a:t>
            </a:r>
            <a:r>
              <a:rPr lang="en-US" baseline="0" dirty="0" smtClean="0"/>
              <a:t> and beautiful experiences </a:t>
            </a:r>
          </a:p>
          <a:p>
            <a:pPr marL="907266" lvl="1" indent="-285750">
              <a:buFont typeface="Arial"/>
              <a:buChar char="•"/>
            </a:pPr>
            <a:r>
              <a:rPr lang="en-US" baseline="0" dirty="0" smtClean="0"/>
              <a:t>Explain what the old story was like… then what the new experience is like</a:t>
            </a:r>
          </a:p>
          <a:p>
            <a:pPr marL="907266" lvl="1" indent="-285750">
              <a:buFont typeface="Arial"/>
              <a:buChar char="•"/>
            </a:pPr>
            <a:r>
              <a:rPr lang="en-US" baseline="0" dirty="0" smtClean="0"/>
              <a:t>This adds value for </a:t>
            </a:r>
            <a:r>
              <a:rPr lang="en-US" baseline="0" dirty="0" err="1" smtClean="0"/>
              <a:t>DocuSign</a:t>
            </a:r>
            <a:r>
              <a:rPr lang="en-US" baseline="0" dirty="0" smtClean="0"/>
              <a:t> customers… but it also allows them to expand their user base by targeting Office 365 customers</a:t>
            </a:r>
          </a:p>
          <a:p>
            <a:pPr marL="285750" lvl="0" indent="-285750">
              <a:buFont typeface="Arial"/>
              <a:buChar char="•"/>
            </a:pPr>
            <a:r>
              <a:rPr lang="en-US" baseline="0" dirty="0" smtClean="0"/>
              <a:t>PayPal – while not on the slide, it’s worth mentioning</a:t>
            </a:r>
          </a:p>
          <a:p>
            <a:pPr marL="907266" lvl="1" indent="-285750">
              <a:buFont typeface="Arial"/>
              <a:buChar char="•"/>
            </a:pPr>
            <a:r>
              <a:rPr lang="en-US" dirty="0" smtClean="0"/>
              <a:t>This</a:t>
            </a:r>
            <a:r>
              <a:rPr lang="en-US" baseline="0" dirty="0" smtClean="0"/>
              <a:t> is a great example because everyone knows PayPal from the consumer world</a:t>
            </a:r>
          </a:p>
          <a:p>
            <a:pPr marL="907266" lvl="1" indent="-285750">
              <a:buFont typeface="Arial"/>
              <a:buChar char="•"/>
            </a:pPr>
            <a:r>
              <a:rPr lang="en-US" baseline="0" dirty="0" smtClean="0"/>
              <a:t>It’s also heavily used for SMB payments</a:t>
            </a:r>
          </a:p>
          <a:p>
            <a:pPr marL="907266" lvl="1" indent="-285750">
              <a:buFont typeface="Arial"/>
              <a:buChar char="•"/>
            </a:pPr>
            <a:r>
              <a:rPr lang="en-US" baseline="0" dirty="0" smtClean="0"/>
              <a:t>Through their work in creating an app for Excel as well as an Excel template..</a:t>
            </a:r>
          </a:p>
          <a:p>
            <a:pPr marL="1528782" lvl="2" indent="-285750">
              <a:buFont typeface="Arial"/>
              <a:buChar char="•"/>
            </a:pPr>
            <a:r>
              <a:rPr lang="en-US" baseline="0" dirty="0" smtClean="0"/>
              <a:t>In the last few months they have seen over 250,000 downloads which are both EXISTING and NEW customers</a:t>
            </a:r>
          </a:p>
          <a:p>
            <a:pPr marL="907266" lvl="1" indent="-285750">
              <a:buFont typeface="Arial"/>
              <a:buChar char="•"/>
            </a:pPr>
            <a:r>
              <a:rPr lang="en-US" dirty="0" smtClean="0"/>
              <a:t>PayPal</a:t>
            </a:r>
            <a:r>
              <a:rPr lang="en-US" baseline="0" dirty="0" smtClean="0"/>
              <a:t> has added the integration to allow people to send and manage invoices from Excel with their </a:t>
            </a:r>
            <a:r>
              <a:rPr lang="en-US" baseline="0" dirty="0" err="1" smtClean="0"/>
              <a:t>addin</a:t>
            </a:r>
            <a:r>
              <a:rPr lang="en-US" baseline="0" dirty="0" smtClean="0"/>
              <a:t>, extensions &amp; templates</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10/23/2014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112395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15.xml"/><Relationship Id="rId4" Type="http://schemas.openxmlformats.org/officeDocument/2006/relationships/image" Target="../media/image21.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6.xml"/><Relationship Id="rId4" Type="http://schemas.openxmlformats.org/officeDocument/2006/relationships/image" Target="../media/image9.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6.xml"/><Relationship Id="rId4" Type="http://schemas.openxmlformats.org/officeDocument/2006/relationships/image" Target="../media/image8.png"/></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17.xml"/><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0.xml"/><Relationship Id="rId4" Type="http://schemas.openxmlformats.org/officeDocument/2006/relationships/image" Target="../media/image39.png"/></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1.xml"/><Relationship Id="rId4" Type="http://schemas.openxmlformats.org/officeDocument/2006/relationships/image" Target="../media/image45.png"/></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1.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1.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2.xml"/><Relationship Id="rId4" Type="http://schemas.openxmlformats.org/officeDocument/2006/relationships/image" Target="../media/image39.png"/></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2.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2.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2.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2.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2.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2.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2.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2.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2.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2.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3.xml"/><Relationship Id="rId4" Type="http://schemas.openxmlformats.org/officeDocument/2006/relationships/image" Target="../media/image39.png"/></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3.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3.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3.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3.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3.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3.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3.xml"/></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3.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3.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6024910"/>
            <a:ext cx="6835015" cy="46230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94438" y="2841688"/>
            <a:ext cx="9199969"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0889" y="5885005"/>
            <a:ext cx="2365586" cy="1109522"/>
          </a:xfrm>
          <a:prstGeom prst="rect">
            <a:avLst/>
          </a:prstGeom>
        </p:spPr>
      </p:pic>
    </p:spTree>
    <p:extLst>
      <p:ext uri="{BB962C8B-B14F-4D97-AF65-F5344CB8AC3E}">
        <p14:creationId xmlns:p14="http://schemas.microsoft.com/office/powerpoint/2010/main" val="372265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7"/>
            <a:ext cx="6267899" cy="954268"/>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6267900" y="3"/>
            <a:ext cx="6168576" cy="954268"/>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6778831" y="3258704"/>
            <a:ext cx="5133661"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36729826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1195383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92121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6247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04368126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1836308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5828476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17547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378931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4974346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2561015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6542796"/>
            <a:ext cx="12436475" cy="4517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56" tIns="46629" rIns="93256" bIns="46629" spcCol="0" rtlCol="0" anchor="ctr"/>
          <a:lstStyle/>
          <a:p>
            <a:pPr algn="ctr" defTabSz="1243310"/>
            <a:endParaRPr lang="en-US" sz="1836" dirty="0">
              <a:solidFill>
                <a:prstClr val="white"/>
              </a:solidFill>
            </a:endParaRPr>
          </a:p>
        </p:txBody>
      </p:sp>
      <p:sp>
        <p:nvSpPr>
          <p:cNvPr id="6" name="Title Placeholder 1"/>
          <p:cNvSpPr>
            <a:spLocks noGrp="1"/>
          </p:cNvSpPr>
          <p:nvPr>
            <p:ph type="title"/>
          </p:nvPr>
        </p:nvSpPr>
        <p:spPr>
          <a:xfrm>
            <a:off x="523185" y="233152"/>
            <a:ext cx="11254467" cy="913353"/>
          </a:xfrm>
          <a:prstGeom prst="rect">
            <a:avLst/>
          </a:prstGeom>
        </p:spPr>
        <p:txBody>
          <a:bodyPr vert="horz" lIns="45720" tIns="45720" rIns="45720" bIns="45720" rtlCol="0" anchor="ctr">
            <a:noAutofit/>
          </a:bodyPr>
          <a:lstStyle/>
          <a:p>
            <a:pPr marL="0" lvl="0" defTabSz="1657458"/>
            <a:r>
              <a:rPr lang="en-US" dirty="0" smtClean="0"/>
              <a:t>Click to edit Master title style</a:t>
            </a:r>
            <a:endParaRPr lang="en-US" dirty="0"/>
          </a:p>
        </p:txBody>
      </p:sp>
      <p:sp>
        <p:nvSpPr>
          <p:cNvPr id="7" name="Text Placeholder 2"/>
          <p:cNvSpPr>
            <a:spLocks noGrp="1"/>
          </p:cNvSpPr>
          <p:nvPr>
            <p:ph idx="1"/>
          </p:nvPr>
        </p:nvSpPr>
        <p:spPr>
          <a:xfrm>
            <a:off x="523184" y="1476625"/>
            <a:ext cx="9764443" cy="4221001"/>
          </a:xfrm>
          <a:prstGeom prst="rect">
            <a:avLst/>
          </a:prstGeom>
        </p:spPr>
        <p:txBody>
          <a:bodyPr vert="horz" lIns="0" tIns="60949" rIns="121899" bIns="60949"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extBox 1"/>
          <p:cNvSpPr txBox="1"/>
          <p:nvPr userDrawn="1"/>
        </p:nvSpPr>
        <p:spPr>
          <a:xfrm>
            <a:off x="62724" y="6611709"/>
            <a:ext cx="1984005" cy="312073"/>
          </a:xfrm>
          <a:prstGeom prst="rect">
            <a:avLst/>
          </a:prstGeom>
          <a:noFill/>
        </p:spPr>
        <p:txBody>
          <a:bodyPr wrap="none" rtlCol="0">
            <a:spAutoFit/>
          </a:bodyPr>
          <a:lstStyle/>
          <a:p>
            <a:r>
              <a:rPr lang="en-US" sz="1428" dirty="0" smtClean="0">
                <a:solidFill>
                  <a:schemeClr val="bg1">
                    <a:lumMod val="65000"/>
                  </a:schemeClr>
                </a:solidFill>
              </a:rPr>
              <a:t>Microsoft Confidential</a:t>
            </a:r>
            <a:endParaRPr lang="en-US" sz="1428" dirty="0">
              <a:solidFill>
                <a:schemeClr val="bg1">
                  <a:lumMod val="65000"/>
                </a:schemeClr>
              </a:solidFill>
            </a:endParaRPr>
          </a:p>
        </p:txBody>
      </p:sp>
    </p:spTree>
    <p:extLst>
      <p:ext uri="{BB962C8B-B14F-4D97-AF65-F5344CB8AC3E}">
        <p14:creationId xmlns:p14="http://schemas.microsoft.com/office/powerpoint/2010/main" val="2071454605"/>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08599096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8321228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47382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9394351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1109087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8177192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994278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4004367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9840130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350923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74641" y="6717654"/>
            <a:ext cx="9143998" cy="276871"/>
          </a:xfrm>
          <a:prstGeom prst="rect">
            <a:avLst/>
          </a:prstGeom>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a:xfrm>
            <a:off x="10790189" y="6717654"/>
            <a:ext cx="1371650" cy="276871"/>
          </a:xfrm>
          <a:prstGeom prst="rect">
            <a:avLst/>
          </a:prstGeom>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9732322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5241178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1602428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3395187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5244022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0583898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4769216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3511918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78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0783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54038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38" y="2841166"/>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549"/>
            <a:ext cx="1815812" cy="388994"/>
          </a:xfrm>
          <a:prstGeom prst="rect">
            <a:avLst/>
          </a:prstGeom>
        </p:spPr>
      </p:pic>
    </p:spTree>
    <p:extLst>
      <p:ext uri="{BB962C8B-B14F-4D97-AF65-F5344CB8AC3E}">
        <p14:creationId xmlns:p14="http://schemas.microsoft.com/office/powerpoint/2010/main" val="598687854"/>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13614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352980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16866883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350012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0260648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910423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646124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470422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5357540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2667127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447" y="2841688"/>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5962413"/>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687645926"/>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983331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22458420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3386374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496124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7969712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11467068"/>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17753402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9428107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6829436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40743476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5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4019410261"/>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0748127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11003066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84164717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8544198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07330899"/>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7237755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63028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69483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8390645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971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973048577"/>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7433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6884018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42677125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9096155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410786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819763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07737846"/>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13228804"/>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19134405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1636828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1388187981"/>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83954175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6797062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3692411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35511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5619655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1419892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553692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2886754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5794388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6589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0" y="1736800"/>
            <a:ext cx="2636274" cy="4229099"/>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1289953508"/>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2231835"/>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4022108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33967299"/>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23180894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822069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39933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4781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23429973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012666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774163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65976874"/>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292353256"/>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9390452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13880019"/>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03126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611306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2621991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036247757"/>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05545406"/>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62414388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2845578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5913068"/>
            <a:ext cx="8018627" cy="57414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94447" y="2841688"/>
            <a:ext cx="11443283"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95310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2781562"/>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3676501557"/>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3993211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86347151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3000157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04114578"/>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1205535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3458705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7566870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0034424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1844747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55782144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67894" y="2030895"/>
            <a:ext cx="8188527" cy="29772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84881674"/>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479985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89403556"/>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95191966"/>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4726856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13157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64878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758936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5040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380037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65214184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Slide_Picture">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436475" cy="6994525"/>
          </a:xfrm>
          <a:solidFill>
            <a:schemeClr val="bg2">
              <a:lumMod val="85000"/>
            </a:schemeClr>
          </a:solidFill>
        </p:spPr>
        <p:txBody>
          <a:bodyPr/>
          <a:lstStyle/>
          <a:p>
            <a:r>
              <a:rPr lang="en-US" smtClean="0"/>
              <a:t>Drag picture to placeholder or click icon to add</a:t>
            </a:r>
            <a:endParaRPr lang="en-US" dirty="0"/>
          </a:p>
        </p:txBody>
      </p:sp>
      <p:sp>
        <p:nvSpPr>
          <p:cNvPr id="10" name="Content Placeholder 5"/>
          <p:cNvSpPr>
            <a:spLocks noGrp="1"/>
          </p:cNvSpPr>
          <p:nvPr>
            <p:ph sz="quarter" idx="12"/>
          </p:nvPr>
        </p:nvSpPr>
        <p:spPr>
          <a:xfrm>
            <a:off x="494438" y="5978869"/>
            <a:ext cx="8018627" cy="508348"/>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494438" y="2841688"/>
            <a:ext cx="9199969"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13" name="Picture 12"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73961" y="2939336"/>
            <a:ext cx="2177018" cy="736281"/>
          </a:xfrm>
          <a:prstGeom prst="rect">
            <a:avLst/>
          </a:prstGeom>
        </p:spPr>
      </p:pic>
    </p:spTree>
    <p:extLst>
      <p:ext uri="{BB962C8B-B14F-4D97-AF65-F5344CB8AC3E}">
        <p14:creationId xmlns:p14="http://schemas.microsoft.com/office/powerpoint/2010/main" val="5392816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2298365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8464372"/>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5208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0151" y="2938012"/>
            <a:ext cx="4695936" cy="959618"/>
          </a:xfrm>
          <a:prstGeom prst="rect">
            <a:avLst/>
          </a:prstGeom>
        </p:spPr>
      </p:pic>
    </p:spTree>
    <p:extLst>
      <p:ext uri="{BB962C8B-B14F-4D97-AF65-F5344CB8AC3E}">
        <p14:creationId xmlns:p14="http://schemas.microsoft.com/office/powerpoint/2010/main" val="4175433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
        <p:nvSpPr>
          <p:cNvPr id="5" name="Text Placeholder 4"/>
          <p:cNvSpPr>
            <a:spLocks noGrp="1"/>
          </p:cNvSpPr>
          <p:nvPr>
            <p:ph type="body" sz="quarter" idx="15" hasCustomPrompt="1"/>
          </p:nvPr>
        </p:nvSpPr>
        <p:spPr>
          <a:xfrm>
            <a:off x="8800211" y="1590086"/>
            <a:ext cx="1600200" cy="433965"/>
          </a:xfrm>
        </p:spPr>
        <p:txBody>
          <a:bodyPr/>
          <a:lstStyle>
            <a:lvl1pPr marL="0" indent="0" algn="r">
              <a:buNone/>
              <a:defRPr sz="1800" baseline="0"/>
            </a:lvl1pPr>
          </a:lstStyle>
          <a:p>
            <a:pPr lvl="0"/>
            <a:r>
              <a:rPr lang="en-US" dirty="0" smtClean="0"/>
              <a:t>Session Code</a:t>
            </a:r>
            <a:endParaRPr lang="en-US" dirty="0"/>
          </a:p>
        </p:txBody>
      </p:sp>
    </p:spTree>
    <p:extLst>
      <p:ext uri="{BB962C8B-B14F-4D97-AF65-F5344CB8AC3E}">
        <p14:creationId xmlns:p14="http://schemas.microsoft.com/office/powerpoint/2010/main" val="3341442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7187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1065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5927897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161714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082559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_Picture &amp; LG Tex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436475" cy="6994525"/>
          </a:xfrm>
          <a:solidFill>
            <a:schemeClr val="bg2">
              <a:lumMod val="85000"/>
            </a:schemeClr>
          </a:solidFill>
        </p:spPr>
        <p:txBody>
          <a:bodyPr/>
          <a:lstStyle/>
          <a:p>
            <a:r>
              <a:rPr lang="en-US" dirty="0" smtClean="0"/>
              <a:t>Drag picture to placeholder or click icon to add</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494447" y="2841688"/>
            <a:ext cx="11443283"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89443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934299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465139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517815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452082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689405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03499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166145"/>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313095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477056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816906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lor Shape &amp; Picture Background">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436475" cy="6994525"/>
          </a:xfrm>
          <a:prstGeom prst="rect">
            <a:avLst/>
          </a:prstGeom>
          <a:solidFill>
            <a:schemeClr val="bg2">
              <a:lumMod val="85000"/>
            </a:schemeClr>
          </a:solidFill>
        </p:spPr>
        <p:txBody>
          <a:bodyPr/>
          <a:lstStyle>
            <a:lvl1pPr marL="0" marR="0" indent="0" algn="l" defTabSz="1243347"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smtClean="0"/>
              <a:t>Drag picture to placeholder or click icon to add</a:t>
            </a:r>
          </a:p>
        </p:txBody>
      </p:sp>
      <p:sp>
        <p:nvSpPr>
          <p:cNvPr id="7"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98841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230868" y="1505119"/>
            <a:ext cx="5748408" cy="5009981"/>
          </a:xfrm>
        </p:spPr>
        <p:txBody>
          <a:bodyPr/>
          <a:lstStyle/>
          <a:p>
            <a:endParaRPr lang="en-US"/>
          </a:p>
        </p:txBody>
      </p:sp>
    </p:spTree>
    <p:extLst>
      <p:ext uri="{BB962C8B-B14F-4D97-AF65-F5344CB8AC3E}">
        <p14:creationId xmlns:p14="http://schemas.microsoft.com/office/powerpoint/2010/main" val="211217778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4732745"/>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934810192"/>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4660445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65068616"/>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440248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2771301"/>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99854"/>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0235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46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0"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5077997"/>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3340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604349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1"/>
            <a:ext cx="11375536" cy="2084319"/>
          </a:xfrm>
          <a:prstGeom prst="rect">
            <a:avLst/>
          </a:prstGeom>
        </p:spPr>
        <p:txBody>
          <a:bodyPr/>
          <a:lstStyle>
            <a:lvl1pPr marL="289394" indent="-289394">
              <a:buFont typeface="Wingdings" pitchFamily="2" charset="2"/>
              <a:buChar char=""/>
              <a:defRPr sz="4080"/>
            </a:lvl1pPr>
            <a:lvl2pPr marL="527051" indent="-237658">
              <a:buFont typeface="Wingdings" pitchFamily="2" charset="2"/>
              <a:buChar char=""/>
              <a:defRPr>
                <a:latin typeface="+mn-lt"/>
              </a:defRPr>
            </a:lvl2pPr>
            <a:lvl3pPr marL="755006" indent="-227958">
              <a:buFont typeface="Wingdings" pitchFamily="2" charset="2"/>
              <a:buChar char=""/>
              <a:tabLst/>
              <a:defRPr>
                <a:latin typeface="+mn-lt"/>
              </a:defRPr>
            </a:lvl3pPr>
            <a:lvl4pPr marL="931228" indent="-176222">
              <a:buFont typeface="Wingdings" pitchFamily="2" charset="2"/>
              <a:buChar char=""/>
              <a:defRPr>
                <a:latin typeface="+mn-lt"/>
              </a:defRPr>
            </a:lvl4pPr>
            <a:lvl5pPr marL="1107451" indent="-176222">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720" tIns="60860" rIns="121720" bIns="60860" anchor="ctr"/>
          <a:lstStyle>
            <a:lvl1pPr algn="l">
              <a:defRPr sz="1632">
                <a:gradFill>
                  <a:gsLst>
                    <a:gs pos="100000">
                      <a:schemeClr val="bg2"/>
                    </a:gs>
                    <a:gs pos="0">
                      <a:schemeClr val="bg2"/>
                    </a:gs>
                  </a:gsLst>
                  <a:lin ang="5400000" scaled="0"/>
                </a:gradFill>
              </a:defRPr>
            </a:lvl1pPr>
          </a:lstStyle>
          <a:p>
            <a:pPr defTabSz="932597"/>
            <a:fld id="{FA4A93B8-B23A-4F35-A6A2-2F1F9227CD90}" type="slidenum">
              <a:rPr lang="en-US" smtClean="0">
                <a:gradFill>
                  <a:gsLst>
                    <a:gs pos="100000">
                      <a:srgbClr val="797A7D"/>
                    </a:gs>
                    <a:gs pos="0">
                      <a:srgbClr val="797A7D"/>
                    </a:gs>
                  </a:gsLst>
                  <a:lin ang="5400000" scaled="0"/>
                </a:gradFill>
              </a:rPr>
              <a:pPr defTabSz="932597"/>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6460" y="6434963"/>
            <a:ext cx="1810605" cy="559562"/>
          </a:xfrm>
          <a:prstGeom prst="rect">
            <a:avLst/>
          </a:prstGeom>
        </p:spPr>
      </p:pic>
    </p:spTree>
    <p:extLst>
      <p:ext uri="{BB962C8B-B14F-4D97-AF65-F5344CB8AC3E}">
        <p14:creationId xmlns:p14="http://schemas.microsoft.com/office/powerpoint/2010/main" val="751784020"/>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84953" y="5133291"/>
            <a:ext cx="5542600" cy="1919175"/>
          </a:xfrm>
          <a:prstGeom prst="rect">
            <a:avLst/>
          </a:prstGeom>
        </p:spPr>
      </p:pic>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77307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50377759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7"/>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224391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20100555"/>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091801730"/>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232873375"/>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14607241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0"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8"/>
          <p:cNvSpPr>
            <a:spLocks noGrp="1"/>
          </p:cNvSpPr>
          <p:nvPr>
            <p:ph type="body" sz="quarter" idx="17"/>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1873264844"/>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46643673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81" y="1476623"/>
            <a:ext cx="5504573"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2" y="1476623"/>
            <a:ext cx="5504573"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77388977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823954339"/>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25221044"/>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388273892"/>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495344592"/>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091319210"/>
      </p:ext>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10"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1"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5982606"/>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8348093"/>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079317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Shape &amp; White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rgbClr val="505050"/>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995804342"/>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544127"/>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3848968036"/>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0"/>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Segoe UI Light" pitchFamily="34" charset="0"/>
              </a:defRPr>
            </a:lvl1pPr>
            <a:lvl2pPr>
              <a:defRPr sz="6527">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31280" y="4429868"/>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527">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91248777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891788306"/>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535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3"/>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8224572"/>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3"/>
            <a:ext cx="11378776" cy="678031"/>
          </a:xfrm>
        </p:spPr>
        <p:txBody>
          <a:bodyPr/>
          <a:lstStyle>
            <a:lvl1pPr>
              <a:defRPr sz="4896"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82492248"/>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7"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5"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Tree>
    <p:extLst>
      <p:ext uri="{BB962C8B-B14F-4D97-AF65-F5344CB8AC3E}">
        <p14:creationId xmlns:p14="http://schemas.microsoft.com/office/powerpoint/2010/main" val="3095594231"/>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14"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4419446"/>
      </p:ext>
    </p:extLst>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101684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4" y="9"/>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6770721" y="3258704"/>
            <a:ext cx="516700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45782772"/>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5222243"/>
      </p:ext>
    </p:extLst>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21740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258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6805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0878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95" tIns="38846" rIns="77695" bIns="38846" numCol="1" rtlCol="0" anchor="ctr" anchorCtr="0" compatLnSpc="1">
            <a:prstTxWarp prst="textNoShape">
              <a:avLst/>
            </a:prstTxWarp>
          </a:bodyPr>
          <a:lstStyle/>
          <a:p>
            <a:pPr algn="ctr" defTabSz="776644"/>
            <a:endParaRPr lang="en-US" sz="190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atin typeface="Segoe UI Light"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Date Placeholder 3"/>
          <p:cNvSpPr txBox="1">
            <a:spLocks/>
          </p:cNvSpPr>
          <p:nvPr userDrawn="1"/>
        </p:nvSpPr>
        <p:spPr>
          <a:xfrm>
            <a:off x="8630219" y="6651293"/>
            <a:ext cx="3311465"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88" dirty="0">
                <a:solidFill>
                  <a:prstClr val="black">
                    <a:lumMod val="65000"/>
                    <a:lumOff val="35000"/>
                  </a:prstClr>
                </a:solidFill>
                <a:latin typeface="Segoe UI" pitchFamily="34" charset="0"/>
                <a:ea typeface="Segoe UI" pitchFamily="34" charset="0"/>
                <a:cs typeface="Segoe UI" pitchFamily="34" charset="0"/>
              </a:rPr>
              <a:t>Copyright© </a:t>
            </a:r>
            <a:r>
              <a:rPr lang="en-US" sz="1088" dirty="0" smtClean="0">
                <a:solidFill>
                  <a:prstClr val="black">
                    <a:lumMod val="65000"/>
                    <a:lumOff val="35000"/>
                  </a:prstClr>
                </a:solidFill>
                <a:latin typeface="Segoe UI" pitchFamily="34" charset="0"/>
                <a:ea typeface="Segoe UI" pitchFamily="34" charset="0"/>
                <a:cs typeface="Segoe UI" pitchFamily="34" charset="0"/>
              </a:rPr>
              <a:t>2013 </a:t>
            </a:r>
            <a:r>
              <a:rPr lang="en-US" sz="1088" dirty="0">
                <a:solidFill>
                  <a:prstClr val="black">
                    <a:lumMod val="65000"/>
                    <a:lumOff val="35000"/>
                  </a:prstClr>
                </a:solidFill>
                <a:latin typeface="Segoe UI" pitchFamily="34" charset="0"/>
                <a:ea typeface="Segoe UI" pitchFamily="34" charset="0"/>
                <a:cs typeface="Segoe UI" pitchFamily="34" charset="0"/>
              </a:rPr>
              <a:t>Microsoft Corporation</a:t>
            </a:r>
          </a:p>
        </p:txBody>
      </p:sp>
      <p:sp>
        <p:nvSpPr>
          <p:cNvPr id="6" name="Rectangle 5"/>
          <p:cNvSpPr/>
          <p:nvPr userDrawn="1"/>
        </p:nvSpPr>
        <p:spPr>
          <a:xfrm>
            <a:off x="5000672" y="6651290"/>
            <a:ext cx="1394780" cy="170751"/>
          </a:xfrm>
          <a:prstGeom prst="rect">
            <a:avLst/>
          </a:prstGeom>
        </p:spPr>
        <p:txBody>
          <a:bodyPr wrap="none" lIns="0" tIns="0" rIns="0" bIns="0" anchor="t" anchorCtr="0">
            <a:spAutoFit/>
          </a:bodyPr>
          <a:lstStyle/>
          <a:p>
            <a:pPr defTabSz="932351"/>
            <a:r>
              <a:rPr lang="en-US" sz="1088" b="1" dirty="0">
                <a:solidFill>
                  <a:prstClr val="black">
                    <a:lumMod val="65000"/>
                    <a:lumOff val="35000"/>
                  </a:prstClr>
                </a:solidFill>
                <a:latin typeface="Segoe UI" pitchFamily="34" charset="0"/>
                <a:ea typeface="Segoe UI" pitchFamily="34" charset="0"/>
                <a:cs typeface="Segoe UI" pitchFamily="34" charset="0"/>
              </a:rPr>
              <a:t>NDA Disclosure Only</a:t>
            </a:r>
          </a:p>
        </p:txBody>
      </p:sp>
    </p:spTree>
    <p:extLst>
      <p:ext uri="{BB962C8B-B14F-4D97-AF65-F5344CB8AC3E}">
        <p14:creationId xmlns:p14="http://schemas.microsoft.com/office/powerpoint/2010/main" val="4286462594"/>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90282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10994650" y="313171"/>
            <a:ext cx="1164421" cy="770211"/>
          </a:xfrm>
          <a:prstGeom prst="rect">
            <a:avLst/>
          </a:prstGeom>
          <a:noFill/>
        </p:spPr>
        <p:txBody>
          <a:bodyPr wrap="none" lIns="182880" tIns="146304" rIns="182880" bIns="146304" rtlCol="0">
            <a:spAutoFit/>
          </a:bodyPr>
          <a:lstStyle/>
          <a:p>
            <a:pPr algn="r" defTabSz="932742">
              <a:lnSpc>
                <a:spcPct val="80000"/>
              </a:lnSpc>
              <a:spcBef>
                <a:spcPts val="600"/>
              </a:spcBef>
              <a:spcAft>
                <a:spcPts val="600"/>
              </a:spcAft>
            </a:pPr>
            <a:r>
              <a:rPr lang="en-US" sz="1050" dirty="0" smtClean="0">
                <a:gradFill>
                  <a:gsLst>
                    <a:gs pos="8609">
                      <a:srgbClr val="FFFFFF"/>
                    </a:gs>
                    <a:gs pos="100000">
                      <a:srgbClr val="FFFFFF"/>
                    </a:gs>
                  </a:gsLst>
                  <a:lin ang="5400000" scaled="0"/>
                </a:gradFill>
              </a:rPr>
              <a:t>Doug </a:t>
            </a:r>
            <a:r>
              <a:rPr lang="en-US" sz="1050" dirty="0" err="1" smtClean="0">
                <a:gradFill>
                  <a:gsLst>
                    <a:gs pos="8609">
                      <a:srgbClr val="FFFFFF"/>
                    </a:gs>
                    <a:gs pos="100000">
                      <a:srgbClr val="FFFFFF"/>
                    </a:gs>
                  </a:gsLst>
                  <a:lin ang="5400000" scaled="0"/>
                </a:gradFill>
              </a:rPr>
              <a:t>Elie</a:t>
            </a:r>
            <a:endParaRPr lang="en-US" sz="1050" dirty="0" smtClean="0">
              <a:gradFill>
                <a:gsLst>
                  <a:gs pos="8609">
                    <a:srgbClr val="FFFFFF"/>
                  </a:gs>
                  <a:gs pos="100000">
                    <a:srgbClr val="FFFFFF"/>
                  </a:gs>
                </a:gsLst>
                <a:lin ang="5400000" scaled="0"/>
              </a:gradFill>
            </a:endParaRPr>
          </a:p>
          <a:p>
            <a:pPr algn="r" defTabSz="932742">
              <a:lnSpc>
                <a:spcPct val="50000"/>
              </a:lnSpc>
              <a:spcAft>
                <a:spcPts val="600"/>
              </a:spcAft>
            </a:pPr>
            <a:r>
              <a:rPr lang="en-US" sz="1050" dirty="0" err="1" smtClean="0">
                <a:gradFill>
                  <a:gsLst>
                    <a:gs pos="8609">
                      <a:srgbClr val="FFFFFF"/>
                    </a:gs>
                    <a:gs pos="100000">
                      <a:srgbClr val="FFFFFF"/>
                    </a:gs>
                  </a:gsLst>
                  <a:lin ang="5400000" scaled="0"/>
                </a:gradFill>
              </a:rPr>
              <a:t>Seema</a:t>
            </a:r>
            <a:r>
              <a:rPr lang="en-US" sz="1050" dirty="0" smtClean="0">
                <a:gradFill>
                  <a:gsLst>
                    <a:gs pos="8609">
                      <a:srgbClr val="FFFFFF"/>
                    </a:gs>
                    <a:gs pos="100000">
                      <a:srgbClr val="FFFFFF"/>
                    </a:gs>
                  </a:gsLst>
                  <a:lin ang="5400000" scaled="0"/>
                </a:gradFill>
              </a:rPr>
              <a:t> </a:t>
            </a:r>
            <a:r>
              <a:rPr lang="en-US" sz="1050" dirty="0" err="1" smtClean="0">
                <a:gradFill>
                  <a:gsLst>
                    <a:gs pos="8609">
                      <a:srgbClr val="FFFFFF"/>
                    </a:gs>
                    <a:gs pos="100000">
                      <a:srgbClr val="FFFFFF"/>
                    </a:gs>
                  </a:gsLst>
                  <a:lin ang="5400000" scaled="0"/>
                </a:gradFill>
              </a:rPr>
              <a:t>Galish</a:t>
            </a:r>
            <a:endParaRPr lang="en-US" sz="1050" dirty="0" smtClean="0">
              <a:gradFill>
                <a:gsLst>
                  <a:gs pos="8609">
                    <a:srgbClr val="FFFFFF"/>
                  </a:gs>
                  <a:gs pos="100000">
                    <a:srgbClr val="FFFFFF"/>
                  </a:gs>
                </a:gsLst>
                <a:lin ang="5400000" scaled="0"/>
              </a:gradFill>
            </a:endParaRPr>
          </a:p>
          <a:p>
            <a:pPr algn="r" defTabSz="932742">
              <a:lnSpc>
                <a:spcPct val="80000"/>
              </a:lnSpc>
              <a:spcAft>
                <a:spcPts val="600"/>
              </a:spcAft>
            </a:pPr>
            <a:r>
              <a:rPr lang="en-US" sz="900" dirty="0" smtClean="0">
                <a:gradFill>
                  <a:gsLst>
                    <a:gs pos="8609">
                      <a:srgbClr val="FFFFFF"/>
                    </a:gs>
                    <a:gs pos="100000">
                      <a:srgbClr val="FFFFFF"/>
                    </a:gs>
                  </a:gsLst>
                  <a:lin ang="5400000" scaled="0"/>
                </a:gradFill>
              </a:rPr>
              <a:t>Group Access</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White">
          <a:xfrm>
            <a:off x="462635" y="479425"/>
            <a:ext cx="1656357" cy="353576"/>
          </a:xfrm>
          <a:prstGeom prst="rect">
            <a:avLst/>
          </a:prstGeom>
        </p:spPr>
      </p:pic>
    </p:spTree>
    <p:extLst>
      <p:ext uri="{BB962C8B-B14F-4D97-AF65-F5344CB8AC3E}">
        <p14:creationId xmlns:p14="http://schemas.microsoft.com/office/powerpoint/2010/main" val="27718920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18639" y="3954464"/>
            <a:ext cx="2743199" cy="2743199"/>
          </a:xfrm>
          <a:prstGeom prst="rect">
            <a:avLst/>
          </a:prstGeom>
        </p:spPr>
      </p:pic>
    </p:spTree>
    <p:extLst>
      <p:ext uri="{BB962C8B-B14F-4D97-AF65-F5344CB8AC3E}">
        <p14:creationId xmlns:p14="http://schemas.microsoft.com/office/powerpoint/2010/main" val="1814458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76565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00"/>
                                  </p:stCondLst>
                                  <p:childTnLst>
                                    <p:animMotion origin="layout" path="M -0.0241 -7.40741E-7 L 1.27637E-6 -7.40741E-7 " pathEditMode="relative" rAng="0" ptsTypes="AA">
                                      <p:cBhvr>
                                        <p:cTn id="9" dur="500" fill="hold"/>
                                        <p:tgtEl>
                                          <p:spTgt spid="2"/>
                                        </p:tgtEl>
                                        <p:attrNameLst>
                                          <p:attrName>ppt_x</p:attrName>
                                          <p:attrName>ppt_y</p:attrName>
                                        </p:attrNameLst>
                                      </p:cBhvr>
                                      <p:rCtr x="1198" y="0"/>
                                    </p:animMotion>
                                  </p:childTnLst>
                                </p:cTn>
                              </p:par>
                              <p:par>
                                <p:cTn id="10" presetID="10" presetClass="entr" presetSubtype="0" fill="hold" grpId="0" nodeType="withEffect">
                                  <p:stCondLst>
                                    <p:cond delay="6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par>
                                <p:cTn id="13" presetID="63" presetClass="path" presetSubtype="0" decel="100000" fill="hold" grpId="1" nodeType="withEffect">
                                  <p:stCondLst>
                                    <p:cond delay="600"/>
                                  </p:stCondLst>
                                  <p:childTnLst>
                                    <p:animMotion origin="layout" path="M -0.0241 -7.40741E-7 L 1.27637E-6 -7.40741E-7 " pathEditMode="relative" rAng="0" ptsTypes="AA">
                                      <p:cBhvr>
                                        <p:cTn id="14"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0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6"/>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6267900" y="1"/>
            <a:ext cx="6168576" cy="6994525"/>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6778831" y="3258704"/>
            <a:ext cx="5133661"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396425876"/>
      </p:ext>
    </p:extLst>
  </p:cSld>
  <p:clrMapOvr>
    <a:masterClrMapping/>
  </p:clrMapOvr>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98488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00"/>
                                  </p:stCondLst>
                                  <p:childTnLst>
                                    <p:animMotion origin="layout" path="M -0.0241 -7.40741E-7 L 1.27637E-6 -7.40741E-7 " pathEditMode="relative" rAng="0" ptsTypes="AA">
                                      <p:cBhvr>
                                        <p:cTn id="9" dur="500" fill="hold"/>
                                        <p:tgtEl>
                                          <p:spTgt spid="2"/>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36865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483564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474119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693942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8939116"/>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66577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3828056"/>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536631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0364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47" y="1736806"/>
            <a:ext cx="8146222" cy="1452328"/>
          </a:xfrm>
        </p:spPr>
        <p:txBody>
          <a:bodyPr/>
          <a:lstStyle>
            <a:lvl1pPr>
              <a:spcAft>
                <a:spcPts val="1632"/>
              </a:spcAft>
              <a:defRPr>
                <a:solidFill>
                  <a:schemeClr val="bg1"/>
                </a:solidFill>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baseline="0">
                <a:solidFill>
                  <a:schemeClr val="bg1"/>
                </a:solidFill>
              </a:defRPr>
            </a:lvl2pPr>
            <a:lvl3pPr marL="621673" marR="0" indent="-310838" algn="l" defTabSz="1243347" rtl="0" eaLnBrk="1" fontAlgn="auto" latinLnBrk="0" hangingPunct="1">
              <a:lnSpc>
                <a:spcPct val="95000"/>
              </a:lnSpc>
              <a:spcBef>
                <a:spcPts val="0"/>
              </a:spcBef>
              <a:spcAft>
                <a:spcPts val="1632"/>
              </a:spcAft>
              <a:buClrTx/>
              <a:buSzTx/>
              <a:buFont typeface="Lucida Grande"/>
              <a:buChar char="-"/>
              <a:tabLst/>
              <a:defRPr>
                <a:solidFill>
                  <a:schemeClr val="bg1"/>
                </a:solidFill>
              </a:defRPr>
            </a:lvl3pPr>
            <a:lvl4pPr marL="852644" marR="0" indent="-230969" algn="l" defTabSz="1243347" rtl="0" eaLnBrk="1" fontAlgn="auto" latinLnBrk="0" hangingPunct="1">
              <a:lnSpc>
                <a:spcPct val="95000"/>
              </a:lnSpc>
              <a:spcBef>
                <a:spcPts val="0"/>
              </a:spcBef>
              <a:spcAft>
                <a:spcPts val="1632"/>
              </a:spcAft>
              <a:buClrTx/>
              <a:buSzTx/>
              <a:buFont typeface="Arial" pitchFamily="34" charset="0"/>
              <a:buChar char="•"/>
              <a:tabLst/>
              <a:defRPr>
                <a:solidFill>
                  <a:schemeClr val="bg1"/>
                </a:solidFill>
              </a:defRPr>
            </a:lvl4pPr>
            <a:lvl5pPr marL="1243347" marR="0" indent="-310838" algn="l" defTabSz="1243347" rtl="0" eaLnBrk="1" fontAlgn="auto" latinLnBrk="0" hangingPunct="1">
              <a:lnSpc>
                <a:spcPct val="95000"/>
              </a:lnSpc>
              <a:spcBef>
                <a:spcPts val="0"/>
              </a:spcBef>
              <a:spcAft>
                <a:spcPts val="1632"/>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42575646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6168577" y="6"/>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4" y="1"/>
            <a:ext cx="6168576" cy="6994525"/>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529336" y="3258704"/>
            <a:ext cx="5593283"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406125151"/>
      </p:ext>
    </p:extLst>
  </p:cSld>
  <p:clrMapOvr>
    <a:masterClrMapping/>
  </p:clrMapOvr>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891822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652330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565658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44197"/>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761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6506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329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211952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777040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006214" y="2582095"/>
            <a:ext cx="11173324" cy="400051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551" y="479425"/>
            <a:ext cx="1827522" cy="391481"/>
          </a:xfrm>
          <a:prstGeom prst="rect">
            <a:avLst/>
          </a:prstGeom>
        </p:spPr>
      </p:pic>
      <p:pic>
        <p:nvPicPr>
          <p:cNvPr id="8" name="Picture 7"/>
          <p:cNvPicPr>
            <a:picLocks noChangeAspect="1"/>
          </p:cNvPicPr>
          <p:nvPr userDrawn="1"/>
        </p:nvPicPr>
        <p:blipFill>
          <a:blip r:embed="rId4"/>
          <a:stretch>
            <a:fillRect/>
          </a:stretch>
        </p:blipFill>
        <p:spPr>
          <a:xfrm>
            <a:off x="457200" y="479425"/>
            <a:ext cx="11368399" cy="6035675"/>
          </a:xfrm>
          <a:prstGeom prst="rect">
            <a:avLst/>
          </a:prstGeom>
        </p:spPr>
      </p:pic>
      <p:sp>
        <p:nvSpPr>
          <p:cNvPr id="7" name="Rectangle 6"/>
          <p:cNvSpPr/>
          <p:nvPr userDrawn="1"/>
        </p:nvSpPr>
        <p:spPr>
          <a:xfrm>
            <a:off x="473302" y="2132240"/>
            <a:ext cx="7116536" cy="523220"/>
          </a:xfrm>
          <a:prstGeom prst="rect">
            <a:avLst/>
          </a:prstGeom>
        </p:spPr>
        <p:txBody>
          <a:bodyPr wrap="square" lIns="347472" rIns="91440">
            <a:spAutoFit/>
          </a:bodyPr>
          <a:lstStyle/>
          <a:p>
            <a:pPr defTabSz="932742"/>
            <a:r>
              <a:rPr lang="en-US" sz="2800" dirty="0" smtClean="0">
                <a:gradFill>
                  <a:gsLst>
                    <a:gs pos="0">
                      <a:srgbClr val="007233"/>
                    </a:gs>
                    <a:gs pos="100000">
                      <a:srgbClr val="007233"/>
                    </a:gs>
                  </a:gsLst>
                  <a:lin ang="5400000" scaled="0"/>
                </a:gradFill>
                <a:ea typeface="Calibri" panose="020F0502020204030204" pitchFamily="34" charset="0"/>
                <a:cs typeface="Times New Roman" panose="02020603050405020304" pitchFamily="18" charset="0"/>
              </a:rPr>
              <a:t>Anaheim, CA  |  February 2-5, 2014</a:t>
            </a:r>
            <a:endParaRPr lang="en-US" sz="2800" dirty="0">
              <a:gradFill>
                <a:gsLst>
                  <a:gs pos="0">
                    <a:srgbClr val="007233"/>
                  </a:gs>
                  <a:gs pos="100000">
                    <a:srgbClr val="007233"/>
                  </a:gs>
                </a:gsLst>
                <a:lin ang="5400000" scaled="0"/>
              </a:gradFill>
              <a:ea typeface="Calibri" panose="020F0502020204030204" pitchFamily="34" charset="0"/>
              <a:cs typeface="Times New Roman" panose="02020603050405020304" pitchFamily="18" charset="0"/>
            </a:endParaRPr>
          </a:p>
        </p:txBody>
      </p:sp>
      <p:sp>
        <p:nvSpPr>
          <p:cNvPr id="9" name="Freeform 5"/>
          <p:cNvSpPr>
            <a:spLocks noEditPoints="1"/>
          </p:cNvSpPr>
          <p:nvPr userDrawn="1"/>
        </p:nvSpPr>
        <p:spPr bwMode="auto">
          <a:xfrm>
            <a:off x="457201" y="6245260"/>
            <a:ext cx="1463404" cy="269840"/>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777777"/>
          </a:solidFill>
          <a:ln>
            <a:noFill/>
          </a:ln>
        </p:spPr>
        <p:txBody>
          <a:bodyPr vert="horz" wrap="square" lIns="91440" tIns="45720" rIns="91440" bIns="45720" numCol="1" anchor="t" anchorCtr="0" compatLnSpc="1">
            <a:prstTxWarp prst="textNoShape">
              <a:avLst/>
            </a:prstTxWarp>
          </a:bodyPr>
          <a:lstStyle/>
          <a:p>
            <a:pPr defTabSz="932742"/>
            <a:endParaRPr lang="en-US" sz="1800" dirty="0">
              <a:solidFill>
                <a:srgbClr val="282828"/>
              </a:solidFill>
            </a:endParaRPr>
          </a:p>
        </p:txBody>
      </p:sp>
    </p:spTree>
    <p:extLst>
      <p:ext uri="{BB962C8B-B14F-4D97-AF65-F5344CB8AC3E}">
        <p14:creationId xmlns:p14="http://schemas.microsoft.com/office/powerpoint/2010/main" val="36165055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53" y="2841170"/>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4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775"/>
            <a:ext cx="1815812" cy="388994"/>
          </a:xfrm>
          <a:prstGeom prst="rect">
            <a:avLst/>
          </a:prstGeom>
        </p:spPr>
      </p:pic>
    </p:spTree>
    <p:extLst>
      <p:ext uri="{BB962C8B-B14F-4D97-AF65-F5344CB8AC3E}">
        <p14:creationId xmlns:p14="http://schemas.microsoft.com/office/powerpoint/2010/main" val="2574827392"/>
      </p:ext>
    </p:extLst>
  </p:cSld>
  <p:clrMapOvr>
    <a:masterClrMapping/>
  </p:clrMapOvr>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1459"/>
            <a:ext cx="1841945" cy="393192"/>
          </a:xfrm>
          <a:prstGeom prst="rect">
            <a:avLst/>
          </a:prstGeom>
        </p:spPr>
      </p:pic>
      <p:sp>
        <p:nvSpPr>
          <p:cNvPr id="10" name="Freeform 9"/>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 name="Freeform 5"/>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FFFFFF"/>
              </a:solidFill>
            </a:endParaRPr>
          </a:p>
        </p:txBody>
      </p:sp>
    </p:spTree>
    <p:extLst>
      <p:ext uri="{BB962C8B-B14F-4D97-AF65-F5344CB8AC3E}">
        <p14:creationId xmlns:p14="http://schemas.microsoft.com/office/powerpoint/2010/main" val="3656348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
        <p:nvSpPr>
          <p:cNvPr id="6" name="Freeform 5"/>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 name="Freeform 7"/>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FFFFFF"/>
              </a:solidFill>
            </a:endParaRPr>
          </a:p>
        </p:txBody>
      </p:sp>
    </p:spTree>
    <p:extLst>
      <p:ext uri="{BB962C8B-B14F-4D97-AF65-F5344CB8AC3E}">
        <p14:creationId xmlns:p14="http://schemas.microsoft.com/office/powerpoint/2010/main" val="389525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
        <p:nvSpPr>
          <p:cNvPr id="5" name="Freeform 4"/>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282828"/>
              </a:solidFill>
            </a:endParaRPr>
          </a:p>
        </p:txBody>
      </p:sp>
      <p:sp>
        <p:nvSpPr>
          <p:cNvPr id="7" name="Freeform 6"/>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282828"/>
              </a:solidFill>
            </a:endParaRPr>
          </a:p>
        </p:txBody>
      </p:sp>
    </p:spTree>
    <p:extLst>
      <p:ext uri="{BB962C8B-B14F-4D97-AF65-F5344CB8AC3E}">
        <p14:creationId xmlns:p14="http://schemas.microsoft.com/office/powerpoint/2010/main" val="306545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25644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757224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847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968495"/>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040381"/>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7251509"/>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180333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669" y="2841691"/>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50" y="5962425"/>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2574052596"/>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037932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0027881"/>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5338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30641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70071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958138"/>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477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1853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6788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021392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669"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117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3" y="513903"/>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512953554"/>
      </p:ext>
    </p:extLst>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87536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178357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8" y="6134656"/>
            <a:ext cx="1774190" cy="832141"/>
          </a:xfrm>
          <a:prstGeom prst="rect">
            <a:avLst/>
          </a:prstGeom>
        </p:spPr>
      </p:pic>
    </p:spTree>
    <p:extLst>
      <p:ext uri="{BB962C8B-B14F-4D97-AF65-F5344CB8AC3E}">
        <p14:creationId xmlns:p14="http://schemas.microsoft.com/office/powerpoint/2010/main" val="1345418211"/>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4" y="6141008"/>
            <a:ext cx="1799094" cy="830017"/>
          </a:xfrm>
          <a:prstGeom prst="rect">
            <a:avLst/>
          </a:prstGeom>
        </p:spPr>
      </p:pic>
    </p:spTree>
    <p:extLst>
      <p:ext uri="{BB962C8B-B14F-4D97-AF65-F5344CB8AC3E}">
        <p14:creationId xmlns:p14="http://schemas.microsoft.com/office/powerpoint/2010/main" val="2241506933"/>
      </p:ext>
    </p:extLst>
  </p:cSld>
  <p:clrMapOvr>
    <a:masterClrMapping/>
  </p:clrMapOvr>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0151" y="2938012"/>
            <a:ext cx="4695936" cy="959618"/>
          </a:xfrm>
          <a:prstGeom prst="rect">
            <a:avLst/>
          </a:prstGeom>
        </p:spPr>
      </p:pic>
    </p:spTree>
    <p:extLst>
      <p:ext uri="{BB962C8B-B14F-4D97-AF65-F5344CB8AC3E}">
        <p14:creationId xmlns:p14="http://schemas.microsoft.com/office/powerpoint/2010/main" val="2790290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14585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973020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647568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252961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0782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3" y="513806"/>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834258720"/>
      </p:ext>
    </p:extLst>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779178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41505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305971"/>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9249004"/>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857758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11397657"/>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289523"/>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8005178"/>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546418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0047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63" y="1746538"/>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223747275"/>
      </p:ext>
    </p:extLst>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2506798"/>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4276182690"/>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494149454"/>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3582492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2492257"/>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940560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5215553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39747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38" y="296863"/>
            <a:ext cx="11887200" cy="64008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57200" y="479425"/>
            <a:ext cx="11522075" cy="6035675"/>
          </a:xfrm>
        </p:spPr>
        <p:txBody>
          <a:bodyPr/>
          <a:lstStyle/>
          <a:p>
            <a:endParaRPr lang="en-US"/>
          </a:p>
        </p:txBody>
      </p:sp>
    </p:spTree>
    <p:extLst>
      <p:ext uri="{BB962C8B-B14F-4D97-AF65-F5344CB8AC3E}">
        <p14:creationId xmlns:p14="http://schemas.microsoft.com/office/powerpoint/2010/main" val="3670846225"/>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ouble photo_placehol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6294439" y="296863"/>
            <a:ext cx="5867399" cy="62182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userDrawn="1"/>
        </p:nvSpPr>
        <p:spPr bwMode="auto">
          <a:xfrm>
            <a:off x="274638" y="296863"/>
            <a:ext cx="5867399" cy="62182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Picture Placeholder 3"/>
          <p:cNvSpPr>
            <a:spLocks noGrp="1"/>
          </p:cNvSpPr>
          <p:nvPr>
            <p:ph type="pic" sz="quarter" idx="10"/>
          </p:nvPr>
        </p:nvSpPr>
        <p:spPr>
          <a:xfrm>
            <a:off x="457200" y="479426"/>
            <a:ext cx="5456237" cy="5716346"/>
          </a:xfrm>
        </p:spPr>
        <p:txBody>
          <a:bodyPr/>
          <a:lstStyle/>
          <a:p>
            <a:endParaRPr lang="en-US"/>
          </a:p>
        </p:txBody>
      </p:sp>
      <p:sp>
        <p:nvSpPr>
          <p:cNvPr id="5" name="Picture Placeholder 3"/>
          <p:cNvSpPr>
            <a:spLocks noGrp="1"/>
          </p:cNvSpPr>
          <p:nvPr>
            <p:ph type="pic" sz="quarter" idx="11"/>
          </p:nvPr>
        </p:nvSpPr>
        <p:spPr>
          <a:xfrm>
            <a:off x="6553110" y="479425"/>
            <a:ext cx="5426165" cy="5684837"/>
          </a:xfrm>
        </p:spPr>
        <p:txBody>
          <a:bodyPr/>
          <a:lstStyle/>
          <a:p>
            <a:endParaRPr lang="en-US"/>
          </a:p>
        </p:txBody>
      </p:sp>
    </p:spTree>
    <p:extLst>
      <p:ext uri="{BB962C8B-B14F-4D97-AF65-F5344CB8AC3E}">
        <p14:creationId xmlns:p14="http://schemas.microsoft.com/office/powerpoint/2010/main" val="302885186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53" y="1736800"/>
            <a:ext cx="2636274" cy="4229099"/>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3" y="513806"/>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3413971440"/>
      </p:ext>
    </p:extLst>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double photo_placeholder_vertical">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274638" y="300354"/>
            <a:ext cx="11887200" cy="316706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Picture Placeholder 3"/>
          <p:cNvSpPr>
            <a:spLocks noGrp="1"/>
          </p:cNvSpPr>
          <p:nvPr>
            <p:ph type="pic" sz="quarter" idx="10"/>
          </p:nvPr>
        </p:nvSpPr>
        <p:spPr>
          <a:xfrm>
            <a:off x="457200" y="479426"/>
            <a:ext cx="11522075" cy="2865436"/>
          </a:xfrm>
        </p:spPr>
        <p:txBody>
          <a:bodyPr/>
          <a:lstStyle/>
          <a:p>
            <a:endParaRPr lang="en-US"/>
          </a:p>
        </p:txBody>
      </p:sp>
      <p:sp>
        <p:nvSpPr>
          <p:cNvPr id="8" name="Rectangle 7"/>
          <p:cNvSpPr/>
          <p:nvPr userDrawn="1"/>
        </p:nvSpPr>
        <p:spPr bwMode="auto">
          <a:xfrm>
            <a:off x="274638" y="3573144"/>
            <a:ext cx="11887200" cy="3124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Picture Placeholder 3"/>
          <p:cNvSpPr>
            <a:spLocks noGrp="1"/>
          </p:cNvSpPr>
          <p:nvPr>
            <p:ph type="pic" sz="quarter" idx="11"/>
          </p:nvPr>
        </p:nvSpPr>
        <p:spPr>
          <a:xfrm>
            <a:off x="457200" y="3649664"/>
            <a:ext cx="11522075" cy="2865436"/>
          </a:xfrm>
        </p:spPr>
        <p:txBody>
          <a:bodyPr/>
          <a:lstStyle/>
          <a:p>
            <a:endParaRPr lang="en-US"/>
          </a:p>
        </p:txBody>
      </p:sp>
    </p:spTree>
    <p:extLst>
      <p:ext uri="{BB962C8B-B14F-4D97-AF65-F5344CB8AC3E}">
        <p14:creationId xmlns:p14="http://schemas.microsoft.com/office/powerpoint/2010/main" val="3749867375"/>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2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8841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6920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61929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2"/>
            <a:ext cx="7296794" cy="3422388"/>
          </a:xfrm>
          <a:prstGeom prst="rect">
            <a:avLst/>
          </a:prstGeom>
        </p:spPr>
      </p:pic>
    </p:spTree>
    <p:extLst>
      <p:ext uri="{BB962C8B-B14F-4D97-AF65-F5344CB8AC3E}">
        <p14:creationId xmlns:p14="http://schemas.microsoft.com/office/powerpoint/2010/main" val="273742479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3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6"/>
            <a:ext cx="10058336" cy="1837298"/>
          </a:xfrm>
          <a:noFill/>
        </p:spPr>
        <p:txBody>
          <a:bodyPr lIns="146304" tIns="91440" rIns="146304" bIns="91440" anchor="t" anchorCtr="0"/>
          <a:lstStyle>
            <a:lvl1pPr>
              <a:defRPr sz="5558" spc="-93"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78432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4"/>
            <a:ext cx="9144001"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9"/>
            <a:ext cx="9143937" cy="1828786"/>
          </a:xfrm>
          <a:noFill/>
        </p:spPr>
        <p:txBody>
          <a:bodyPr lIns="146304" tIns="91440" rIns="146304" bIns="91440" anchor="t" anchorCtr="0"/>
          <a:lstStyle>
            <a:lvl1pPr>
              <a:defRPr sz="5558" spc="-93"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7"/>
            <a:ext cx="9143938" cy="1828007"/>
          </a:xfrm>
          <a:noFill/>
        </p:spPr>
        <p:txBody>
          <a:bodyPr lIns="146304" tIns="109728" rIns="146304" bIns="109728">
            <a:noAutofit/>
          </a:bodyPr>
          <a:lstStyle>
            <a:lvl1pPr marL="0" indent="0">
              <a:spcBef>
                <a:spcPts val="0"/>
              </a:spcBef>
              <a:buNone/>
              <a:defRPr sz="3335"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91569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3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6"/>
            <a:ext cx="10058336" cy="1837298"/>
          </a:xfrm>
          <a:noFill/>
        </p:spPr>
        <p:txBody>
          <a:bodyPr lIns="146304" tIns="91440" rIns="146304" bIns="91440" anchor="t" anchorCtr="0"/>
          <a:lstStyle>
            <a:lvl1pPr>
              <a:defRPr sz="5558" spc="-93"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14500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1587"/>
            <a:ext cx="12436475" cy="6994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Rectangle 16"/>
          <p:cNvSpPr/>
          <p:nvPr userDrawn="1"/>
        </p:nvSpPr>
        <p:spPr bwMode="gray">
          <a:xfrm>
            <a:off x="274702" y="2125637"/>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2123899"/>
            <a:ext cx="7316788" cy="1830538"/>
          </a:xfrm>
          <a:noFill/>
        </p:spPr>
        <p:txBody>
          <a:bodyPr lIns="146304" tIns="91440" rIns="146304" bIns="91440" anchor="t" anchorCtr="0"/>
          <a:lstStyle>
            <a:lvl1pPr>
              <a:defRPr sz="5558"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3" y="3954442"/>
            <a:ext cx="7316788" cy="1825625"/>
          </a:xfrm>
        </p:spPr>
        <p:txBody>
          <a:bodyPr tIns="109728" bIns="109728">
            <a:noAutofit/>
          </a:bodyPr>
          <a:lstStyle>
            <a:lvl1pPr marL="0" indent="0">
              <a:spcBef>
                <a:spcPts val="0"/>
              </a:spcBef>
              <a:buNone/>
              <a:defRPr sz="2965">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57200" y="6305105"/>
            <a:ext cx="1005841" cy="1950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65997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66" y="3258723"/>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57" y="1464191"/>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1409" tIns="0" rIns="181409"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3347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61" y="6175148"/>
            <a:ext cx="1368010" cy="4624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86418332"/>
      </p:ext>
    </p:extLst>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6475" cy="6994525"/>
          </a:xfrm>
          <a:prstGeom prst="rect">
            <a:avLst/>
          </a:prstGeom>
        </p:spPr>
      </p:pic>
      <p:sp>
        <p:nvSpPr>
          <p:cNvPr id="19" name="Rectangle 18"/>
          <p:cNvSpPr/>
          <p:nvPr userDrawn="1"/>
        </p:nvSpPr>
        <p:spPr bwMode="gray">
          <a:xfrm>
            <a:off x="274704" y="1211288"/>
            <a:ext cx="6400736"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8"/>
            <a:ext cx="64007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4" y="3030564"/>
            <a:ext cx="6400736"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867073" y="6287387"/>
            <a:ext cx="1005841" cy="195077"/>
          </a:xfrm>
          <a:prstGeom prst="rect">
            <a:avLst/>
          </a:prstGeom>
        </p:spPr>
      </p:pic>
      <p:pic>
        <p:nvPicPr>
          <p:cNvPr id="8" name="Picture 7"/>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91687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1587"/>
            <a:ext cx="12436475" cy="6994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973054" y="6320024"/>
            <a:ext cx="1005841" cy="195077"/>
          </a:xfrm>
          <a:prstGeom prst="rect">
            <a:avLst/>
          </a:prstGeom>
        </p:spPr>
      </p:pic>
      <p:sp>
        <p:nvSpPr>
          <p:cNvPr id="12" name="Rectangle 11"/>
          <p:cNvSpPr/>
          <p:nvPr userDrawn="1"/>
        </p:nvSpPr>
        <p:spPr bwMode="gray">
          <a:xfrm>
            <a:off x="274702" y="1211264"/>
            <a:ext cx="7315199"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4"/>
            <a:ext cx="73151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74702" y="3030539"/>
            <a:ext cx="7315199"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5022692"/>
            <a:ext cx="2526798" cy="597409"/>
          </a:xfrm>
          <a:prstGeom prst="rect">
            <a:avLst/>
          </a:prstGeom>
        </p:spPr>
      </p:pic>
    </p:spTree>
    <p:extLst>
      <p:ext uri="{BB962C8B-B14F-4D97-AF65-F5344CB8AC3E}">
        <p14:creationId xmlns:p14="http://schemas.microsoft.com/office/powerpoint/2010/main" val="1293835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761" y="-1587"/>
            <a:ext cx="12450763" cy="69945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867073" y="6287387"/>
            <a:ext cx="1005841" cy="195077"/>
          </a:xfrm>
          <a:prstGeom prst="rect">
            <a:avLst/>
          </a:prstGeom>
        </p:spPr>
      </p:pic>
      <p:sp>
        <p:nvSpPr>
          <p:cNvPr id="13" name="Rectangle 12"/>
          <p:cNvSpPr/>
          <p:nvPr userDrawn="1"/>
        </p:nvSpPr>
        <p:spPr bwMode="gray">
          <a:xfrm>
            <a:off x="274702" y="2125637"/>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199" cy="1830538"/>
          </a:xfrm>
          <a:noFill/>
        </p:spPr>
        <p:txBody>
          <a:bodyPr lIns="146304" tIns="91440" rIns="146304" bIns="91440" anchor="t" anchorCtr="0"/>
          <a:lstStyle>
            <a:lvl1pPr>
              <a:defRPr sz="5003"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2"/>
            <a:ext cx="7315199" cy="1825625"/>
          </a:xfrm>
        </p:spPr>
        <p:txBody>
          <a:bodyPr tIns="109728" bIns="109728">
            <a:noAutofit/>
          </a:bodyPr>
          <a:lstStyle>
            <a:lvl1pPr marL="0" indent="0">
              <a:spcBef>
                <a:spcPts val="0"/>
              </a:spcBef>
              <a:buNone/>
              <a:defRPr sz="2965">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9" name="Picture 8"/>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340113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4761"/>
            <a:ext cx="12436475" cy="7002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8993" y="6287387"/>
            <a:ext cx="1005841" cy="195077"/>
          </a:xfrm>
          <a:prstGeom prst="rect">
            <a:avLst/>
          </a:prstGeom>
        </p:spPr>
      </p:pic>
      <p:sp>
        <p:nvSpPr>
          <p:cNvPr id="10" name="Rectangle 9"/>
          <p:cNvSpPr/>
          <p:nvPr userDrawn="1"/>
        </p:nvSpPr>
        <p:spPr bwMode="gray">
          <a:xfrm>
            <a:off x="274702" y="1211264"/>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4"/>
            <a:ext cx="73151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9"/>
            <a:ext cx="7315199"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2114280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4"/>
          </a:xfrm>
          <a:noFill/>
        </p:spPr>
        <p:txBody>
          <a:bodyPr lIns="182880" tIns="146304" rIns="182880" bIns="146304">
            <a:noAutofit/>
          </a:bodyPr>
          <a:lstStyle>
            <a:lvl1pPr marL="0" indent="0">
              <a:spcBef>
                <a:spcPts val="0"/>
              </a:spcBef>
              <a:buNone/>
              <a:defRPr sz="3335"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7515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4"/>
          </a:xfrm>
          <a:noFill/>
        </p:spPr>
        <p:txBody>
          <a:bodyPr lIns="182880" tIns="146304" rIns="182880" bIns="146304">
            <a:noAutofit/>
          </a:bodyPr>
          <a:lstStyle>
            <a:lvl1pPr marL="0" indent="0">
              <a:spcBef>
                <a:spcPts val="0"/>
              </a:spcBef>
              <a:buNone/>
              <a:defRPr sz="3335"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42754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33047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599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600531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9313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492277" y="2781585"/>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61" y="6175148"/>
            <a:ext cx="1368010" cy="46249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Placeholder 13"/>
          <p:cNvSpPr>
            <a:spLocks noGrp="1"/>
          </p:cNvSpPr>
          <p:nvPr>
            <p:ph type="body" sz="quarter" idx="15"/>
          </p:nvPr>
        </p:nvSpPr>
        <p:spPr>
          <a:xfrm>
            <a:off x="5071766" y="3258723"/>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2671358743"/>
      </p:ext>
    </p:extLst>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406205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0"/>
            <a:ext cx="11887200" cy="1893754"/>
          </a:xfrm>
        </p:spPr>
        <p:txBody>
          <a:bodyPr/>
          <a:lstStyle>
            <a:lvl1pPr marL="0" indent="0">
              <a:buNone/>
              <a:defRPr>
                <a:gradFill>
                  <a:gsLst>
                    <a:gs pos="1250">
                      <a:schemeClr val="tx2"/>
                    </a:gs>
                    <a:gs pos="99000">
                      <a:schemeClr val="tx2"/>
                    </a:gs>
                  </a:gsLst>
                  <a:lin ang="5400000" scaled="0"/>
                </a:gradFill>
              </a:defRPr>
            </a:lvl1pPr>
            <a:lvl2pPr marL="0" indent="0">
              <a:buFontTx/>
              <a:buNone/>
              <a:defRPr sz="1853"/>
            </a:lvl2pPr>
            <a:lvl3pPr marL="211779" indent="0">
              <a:buNone/>
              <a:defRPr/>
            </a:lvl3pPr>
            <a:lvl4pPr marL="423559" indent="0">
              <a:buNone/>
              <a:defRPr/>
            </a:lvl4pPr>
            <a:lvl5pPr marL="63533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251561"/>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0"/>
            <a:ext cx="11887200" cy="1893754"/>
          </a:xfrm>
        </p:spPr>
        <p:txBody>
          <a:bodyPr/>
          <a:lstStyle>
            <a:lvl1pPr marL="0" indent="0">
              <a:buNone/>
              <a:defRPr>
                <a:gradFill>
                  <a:gsLst>
                    <a:gs pos="1250">
                      <a:schemeClr val="tx1"/>
                    </a:gs>
                    <a:gs pos="99000">
                      <a:schemeClr val="tx1"/>
                    </a:gs>
                  </a:gsLst>
                  <a:lin ang="5400000" scaled="0"/>
                </a:gradFill>
              </a:defRPr>
            </a:lvl1pPr>
            <a:lvl2pPr marL="0" indent="0">
              <a:buFontTx/>
              <a:buNone/>
              <a:defRPr sz="1853"/>
            </a:lvl2pPr>
            <a:lvl3pPr marL="211779" indent="0">
              <a:buNone/>
              <a:defRPr/>
            </a:lvl3pPr>
            <a:lvl4pPr marL="423559" indent="0">
              <a:buNone/>
              <a:defRPr/>
            </a:lvl4pPr>
            <a:lvl5pPr marL="63533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423810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56404"/>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5450258"/>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56404"/>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6498498"/>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2304183"/>
          </a:xfrm>
        </p:spPr>
        <p:txBody>
          <a:bodyPr wrap="square">
            <a:spAutoFit/>
          </a:bodyPr>
          <a:lstStyle>
            <a:lvl1pPr marL="0" indent="0">
              <a:spcBef>
                <a:spcPts val="1134"/>
              </a:spcBef>
              <a:buClr>
                <a:schemeClr val="tx1"/>
              </a:buClr>
              <a:buFont typeface="Wingdings" pitchFamily="2" charset="2"/>
              <a:buNone/>
              <a:defRPr sz="3335">
                <a:gradFill>
                  <a:gsLst>
                    <a:gs pos="1250">
                      <a:schemeClr val="tx2"/>
                    </a:gs>
                    <a:gs pos="99000">
                      <a:schemeClr val="tx2"/>
                    </a:gs>
                  </a:gsLst>
                  <a:lin ang="5400000" scaled="0"/>
                </a:gradFill>
              </a:defRPr>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8"/>
            <a:ext cx="5486399" cy="2304183"/>
          </a:xfrm>
        </p:spPr>
        <p:txBody>
          <a:bodyPr wrap="square">
            <a:spAutoFit/>
          </a:bodyPr>
          <a:lstStyle>
            <a:lvl1pPr marL="0" indent="0">
              <a:spcBef>
                <a:spcPts val="1134"/>
              </a:spcBef>
              <a:buClr>
                <a:schemeClr val="tx1"/>
              </a:buClr>
              <a:buFont typeface="Wingdings" pitchFamily="2" charset="2"/>
              <a:buNone/>
              <a:defRPr sz="3335">
                <a:gradFill>
                  <a:gsLst>
                    <a:gs pos="1250">
                      <a:schemeClr val="tx2"/>
                    </a:gs>
                    <a:gs pos="99000">
                      <a:schemeClr val="tx2"/>
                    </a:gs>
                  </a:gsLst>
                  <a:lin ang="5400000" scaled="0"/>
                </a:gradFill>
              </a:defRPr>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002753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2304183"/>
          </a:xfrm>
        </p:spPr>
        <p:txBody>
          <a:bodyPr wrap="square">
            <a:spAutoFit/>
          </a:bodyPr>
          <a:lstStyle>
            <a:lvl1pPr marL="0" indent="0">
              <a:spcBef>
                <a:spcPts val="1134"/>
              </a:spcBef>
              <a:buClr>
                <a:schemeClr val="tx1"/>
              </a:buClr>
              <a:buFont typeface="Wingdings" pitchFamily="2" charset="2"/>
              <a:buNone/>
              <a:defRPr sz="3335"/>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8"/>
            <a:ext cx="5486399" cy="2304183"/>
          </a:xfrm>
        </p:spPr>
        <p:txBody>
          <a:bodyPr wrap="square">
            <a:spAutoFit/>
          </a:bodyPr>
          <a:lstStyle>
            <a:lvl1pPr marL="0" indent="0">
              <a:spcBef>
                <a:spcPts val="1134"/>
              </a:spcBef>
              <a:buClr>
                <a:schemeClr val="tx1"/>
              </a:buClr>
              <a:buFont typeface="Wingdings" pitchFamily="2" charset="2"/>
              <a:buNone/>
              <a:defRPr sz="3335"/>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3802754"/>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344525"/>
          </a:xfrm>
        </p:spPr>
        <p:txBody>
          <a:bodyPr wrap="square">
            <a:spAutoFit/>
          </a:bodyPr>
          <a:lstStyle>
            <a:lvl1pPr marL="266196" indent="-266196">
              <a:spcBef>
                <a:spcPts val="1134"/>
              </a:spcBef>
              <a:buClr>
                <a:schemeClr val="tx1"/>
              </a:buClr>
              <a:buFont typeface="Arial" pitchFamily="34" charset="0"/>
              <a:buChar char="•"/>
              <a:defRPr sz="3335"/>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51"/>
            <a:ext cx="5486399" cy="2344525"/>
          </a:xfrm>
        </p:spPr>
        <p:txBody>
          <a:bodyPr wrap="square">
            <a:spAutoFit/>
          </a:bodyPr>
          <a:lstStyle>
            <a:lvl1pPr marL="266196" indent="-266196">
              <a:spcBef>
                <a:spcPts val="1134"/>
              </a:spcBef>
              <a:buClr>
                <a:schemeClr val="tx1"/>
              </a:buClr>
              <a:buFont typeface="Arial" pitchFamily="34" charset="0"/>
              <a:buChar char="•"/>
              <a:defRPr sz="3335"/>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7087229"/>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344525"/>
          </a:xfrm>
        </p:spPr>
        <p:txBody>
          <a:bodyPr wrap="square">
            <a:spAutoFit/>
          </a:bodyPr>
          <a:lstStyle>
            <a:lvl1pPr marL="266196" indent="-266196">
              <a:spcBef>
                <a:spcPts val="1134"/>
              </a:spcBef>
              <a:buClr>
                <a:schemeClr val="tx2"/>
              </a:buClr>
              <a:buFont typeface="Arial" pitchFamily="34" charset="0"/>
              <a:buChar char="•"/>
              <a:defRPr sz="3335">
                <a:gradFill>
                  <a:gsLst>
                    <a:gs pos="1250">
                      <a:schemeClr val="tx2"/>
                    </a:gs>
                    <a:gs pos="99000">
                      <a:schemeClr val="tx2"/>
                    </a:gs>
                  </a:gsLst>
                  <a:lin ang="5400000" scaled="0"/>
                </a:gradFill>
              </a:defRPr>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51"/>
            <a:ext cx="5486399" cy="2344525"/>
          </a:xfrm>
        </p:spPr>
        <p:txBody>
          <a:bodyPr wrap="square">
            <a:spAutoFit/>
          </a:bodyPr>
          <a:lstStyle>
            <a:lvl1pPr marL="266196" indent="-266196">
              <a:spcBef>
                <a:spcPts val="1134"/>
              </a:spcBef>
              <a:buClr>
                <a:schemeClr val="tx2"/>
              </a:buClr>
              <a:buFont typeface="Arial" pitchFamily="34" charset="0"/>
              <a:buChar char="•"/>
              <a:defRPr sz="3335">
                <a:gradFill>
                  <a:gsLst>
                    <a:gs pos="1250">
                      <a:schemeClr val="tx2"/>
                    </a:gs>
                    <a:gs pos="99000">
                      <a:schemeClr val="tx2"/>
                    </a:gs>
                  </a:gsLst>
                  <a:lin ang="5400000" scaled="0"/>
                </a:gradFill>
              </a:defRPr>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48455190"/>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383743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2367920" y="2030937"/>
            <a:ext cx="8188527" cy="29772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6839088"/>
      </p:ext>
    </p:extLst>
  </p:cSld>
  <p:clrMapOvr>
    <a:masterClrMapping/>
  </p:clrMapOvr>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62435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065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504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2177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203" tIns="43203" rIns="43203" bIns="43203" numCol="1" spcCol="0" rtlCol="0" fromWordArt="0" anchor="ctr" anchorCtr="0" forceAA="0" compatLnSpc="1">
            <a:prstTxWarp prst="textNoShape">
              <a:avLst/>
            </a:prstTxWarp>
            <a:noAutofit/>
          </a:bodyPr>
          <a:lstStyle/>
          <a:p>
            <a:pPr algn="ctr" defTabSz="863859" fontAlgn="base">
              <a:spcBef>
                <a:spcPct val="0"/>
              </a:spcBef>
              <a:spcAft>
                <a:spcPct val="0"/>
              </a:spcAft>
            </a:pPr>
            <a:endParaRPr lang="en-US" sz="166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866549"/>
          </a:xfrm>
        </p:spPr>
        <p:txBody>
          <a:bodyPr/>
          <a:lstStyle>
            <a:lvl1pPr marL="0" indent="0">
              <a:buNone/>
              <a:defRPr sz="3058">
                <a:gradFill>
                  <a:gsLst>
                    <a:gs pos="1250">
                      <a:srgbClr val="000000"/>
                    </a:gs>
                    <a:gs pos="100000">
                      <a:srgbClr val="000000"/>
                    </a:gs>
                  </a:gsLst>
                  <a:lin ang="5400000" scaled="0"/>
                </a:gradFill>
                <a:latin typeface="Segoe UI" pitchFamily="34" charset="0"/>
                <a:cs typeface="Segoe UI" pitchFamily="34" charset="0"/>
              </a:defRPr>
            </a:lvl1pPr>
            <a:lvl2pPr marL="321053" indent="0">
              <a:buNone/>
              <a:defRPr>
                <a:gradFill>
                  <a:gsLst>
                    <a:gs pos="1250">
                      <a:srgbClr val="000000"/>
                    </a:gs>
                    <a:gs pos="100000">
                      <a:srgbClr val="000000"/>
                    </a:gs>
                  </a:gsLst>
                  <a:lin ang="5400000" scaled="0"/>
                </a:gradFill>
                <a:latin typeface="Segoe UI" pitchFamily="34" charset="0"/>
                <a:cs typeface="Segoe UI" pitchFamily="34" charset="0"/>
              </a:defRPr>
            </a:lvl2pPr>
            <a:lvl3pPr marL="541590" indent="0">
              <a:buNone/>
              <a:defRPr>
                <a:gradFill>
                  <a:gsLst>
                    <a:gs pos="1250">
                      <a:srgbClr val="000000"/>
                    </a:gs>
                    <a:gs pos="100000">
                      <a:srgbClr val="000000"/>
                    </a:gs>
                  </a:gsLst>
                  <a:lin ang="5400000" scaled="0"/>
                </a:gradFill>
                <a:latin typeface="Segoe UI" pitchFamily="34" charset="0"/>
                <a:cs typeface="Segoe UI" pitchFamily="34" charset="0"/>
              </a:defRPr>
            </a:lvl3pPr>
            <a:lvl4pPr marL="754626" indent="0">
              <a:buNone/>
              <a:defRPr>
                <a:gradFill>
                  <a:gsLst>
                    <a:gs pos="1250">
                      <a:srgbClr val="000000"/>
                    </a:gs>
                    <a:gs pos="100000">
                      <a:srgbClr val="000000"/>
                    </a:gs>
                  </a:gsLst>
                  <a:lin ang="5400000" scaled="0"/>
                </a:gradFill>
                <a:latin typeface="Segoe UI" pitchFamily="34" charset="0"/>
                <a:cs typeface="Segoe UI" pitchFamily="34" charset="0"/>
              </a:defRPr>
            </a:lvl4pPr>
            <a:lvl5pPr marL="9736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266798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2281230"/>
          </a:xfrm>
          <a:prstGeom prst="rect">
            <a:avLst/>
          </a:prstGeom>
        </p:spPr>
        <p:txBody>
          <a:bodyPr/>
          <a:lstStyle>
            <a:lvl1pPr marL="269136" indent="-269136">
              <a:buClr>
                <a:schemeClr val="tx1"/>
              </a:buClr>
              <a:buSzPct val="90000"/>
              <a:buFont typeface="Arial" pitchFamily="34" charset="0"/>
              <a:buChar char="•"/>
              <a:defRPr sz="333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9448" indent="-260312">
              <a:buClr>
                <a:schemeClr val="tx1"/>
              </a:buClr>
              <a:buSzPct val="90000"/>
              <a:buFont typeface="Arial" pitchFamily="34" charset="0"/>
              <a:buChar char="•"/>
              <a:defRPr sz="296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8585" indent="-269136">
              <a:buClr>
                <a:schemeClr val="tx1"/>
              </a:buClr>
              <a:buSzPct val="90000"/>
              <a:buFont typeface="Arial" pitchFamily="34" charset="0"/>
              <a:buChar char="•"/>
              <a:defRPr sz="259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10364" indent="-211779">
              <a:buClr>
                <a:schemeClr val="tx1"/>
              </a:buClr>
              <a:buSzPct val="90000"/>
              <a:buFont typeface="Arial" pitchFamily="34" charset="0"/>
              <a:buChar char="•"/>
              <a:defRPr sz="222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22143" indent="-211779">
              <a:buClr>
                <a:schemeClr val="tx1"/>
              </a:buClr>
              <a:buSzPct val="90000"/>
              <a:buFont typeface="Arial" pitchFamily="34" charset="0"/>
              <a:buChar char="•"/>
              <a:defRPr sz="185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28"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46755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0992"/>
            <a:ext cx="11192829" cy="393557"/>
          </a:xfrm>
        </p:spPr>
        <p:txBody>
          <a:bodyPr/>
          <a:lstStyle>
            <a:lvl1pPr marL="0" indent="0">
              <a:buNone/>
              <a:defRPr sz="1482">
                <a:solidFill>
                  <a:schemeClr val="tx1"/>
                </a:solidFill>
              </a:defRPr>
            </a:lvl1pPr>
            <a:lvl2pPr marL="220015" indent="0">
              <a:buNone/>
              <a:defRPr sz="1482">
                <a:solidFill>
                  <a:schemeClr val="tx1"/>
                </a:solidFill>
              </a:defRPr>
            </a:lvl2pPr>
            <a:lvl3pPr marL="432031" indent="0">
              <a:buNone/>
              <a:defRPr sz="1482">
                <a:solidFill>
                  <a:schemeClr val="tx1"/>
                </a:solidFill>
              </a:defRPr>
            </a:lvl3pPr>
            <a:lvl4pPr marL="652046" indent="0">
              <a:buNone/>
              <a:defRPr sz="1482">
                <a:solidFill>
                  <a:schemeClr val="tx1"/>
                </a:solidFill>
              </a:defRPr>
            </a:lvl4pPr>
            <a:lvl5pPr marL="864059" indent="0">
              <a:buNone/>
              <a:defRPr sz="148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621579" y="6474106"/>
            <a:ext cx="1494383" cy="188345"/>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950565" y="6474107"/>
            <a:ext cx="1671014" cy="188346"/>
          </a:xfrm>
          <a:prstGeom prst="rect">
            <a:avLst/>
          </a:prstGeom>
        </p:spPr>
        <p:txBody>
          <a:bodyPr/>
          <a:lstStyle/>
          <a:p>
            <a:pPr defTabSz="864110"/>
            <a:endParaRPr lang="en-US" sz="1668" dirty="0">
              <a:solidFill>
                <a:srgbClr val="979796">
                  <a:lumMod val="40000"/>
                  <a:lumOff val="60000"/>
                </a:srgbClr>
              </a:solidFill>
            </a:endParaRPr>
          </a:p>
        </p:txBody>
      </p:sp>
      <p:sp>
        <p:nvSpPr>
          <p:cNvPr id="10" name="Slide Number Placeholder 9"/>
          <p:cNvSpPr>
            <a:spLocks noGrp="1"/>
          </p:cNvSpPr>
          <p:nvPr>
            <p:ph type="sldNum" sz="quarter" idx="20"/>
          </p:nvPr>
        </p:nvSpPr>
        <p:spPr>
          <a:xfrm>
            <a:off x="621825" y="6474106"/>
            <a:ext cx="311355" cy="188348"/>
          </a:xfrm>
          <a:prstGeom prst="rect">
            <a:avLst/>
          </a:prstGeom>
        </p:spPr>
        <p:txBody>
          <a:bodyPr/>
          <a:lstStyle/>
          <a:p>
            <a:pPr defTabSz="864110"/>
            <a:fld id="{B6F15528-21DE-4FAA-801E-634DDDAF4B2B}" type="slidenum">
              <a:rPr lang="en-US" sz="1668" smtClean="0">
                <a:solidFill>
                  <a:srgbClr val="979796">
                    <a:lumMod val="40000"/>
                    <a:lumOff val="60000"/>
                  </a:srgbClr>
                </a:solidFill>
              </a:rPr>
              <a:pPr defTabSz="864110"/>
              <a:t>‹#›</a:t>
            </a:fld>
            <a:endParaRPr lang="en-US" sz="1668" dirty="0">
              <a:solidFill>
                <a:srgbClr val="979796">
                  <a:lumMod val="40000"/>
                  <a:lumOff val="60000"/>
                </a:srgbClr>
              </a:solidFill>
            </a:endParaRPr>
          </a:p>
        </p:txBody>
      </p:sp>
      <p:sp>
        <p:nvSpPr>
          <p:cNvPr id="11" name="Title 10"/>
          <p:cNvSpPr>
            <a:spLocks noGrp="1"/>
          </p:cNvSpPr>
          <p:nvPr>
            <p:ph type="title" hasCustomPrompt="1"/>
          </p:nvPr>
        </p:nvSpPr>
        <p:spPr>
          <a:xfrm>
            <a:off x="621824" y="546610"/>
            <a:ext cx="11192829" cy="533223"/>
          </a:xfrm>
        </p:spPr>
        <p:txBody>
          <a:bodyPr/>
          <a:lstStyle/>
          <a:p>
            <a:r>
              <a:rPr lang="en-US" dirty="0" smtClean="0"/>
              <a:t>Click to edit title</a:t>
            </a:r>
            <a:endParaRPr lang="en-US" dirty="0"/>
          </a:p>
        </p:txBody>
      </p:sp>
    </p:spTree>
    <p:extLst>
      <p:ext uri="{BB962C8B-B14F-4D97-AF65-F5344CB8AC3E}">
        <p14:creationId xmlns:p14="http://schemas.microsoft.com/office/powerpoint/2010/main" val="77397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828886" y="3318872"/>
            <a:ext cx="8401070" cy="4841477"/>
          </a:xfrm>
          <a:solidFill>
            <a:schemeClr val="accent3"/>
          </a:solidFill>
        </p:spPr>
        <p:txBody>
          <a:bodyPr anchor="ctr" anchorCtr="0">
            <a:normAutofit/>
          </a:bodyPr>
          <a:lstStyle>
            <a:lvl1pPr marL="0" indent="0" algn="ctr">
              <a:buNone/>
              <a:defRPr sz="2408">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828883" y="1468049"/>
            <a:ext cx="14919885" cy="457842"/>
          </a:xfrm>
        </p:spPr>
        <p:txBody>
          <a:bodyPr/>
          <a:lstStyle>
            <a:lvl1pPr marL="0" indent="0">
              <a:buNone/>
              <a:defRPr sz="1946">
                <a:solidFill>
                  <a:schemeClr val="tx1"/>
                </a:solidFill>
              </a:defRPr>
            </a:lvl1pPr>
            <a:lvl2pPr marL="292825" indent="0">
              <a:buNone/>
              <a:defRPr sz="1946">
                <a:solidFill>
                  <a:schemeClr val="tx1"/>
                </a:solidFill>
              </a:defRPr>
            </a:lvl2pPr>
            <a:lvl3pPr marL="574941" indent="0">
              <a:buNone/>
              <a:defRPr sz="1946">
                <a:solidFill>
                  <a:schemeClr val="tx1"/>
                </a:solidFill>
              </a:defRPr>
            </a:lvl3pPr>
            <a:lvl4pPr marL="867816" indent="0">
              <a:buNone/>
              <a:defRPr sz="1946">
                <a:solidFill>
                  <a:schemeClr val="tx1"/>
                </a:solidFill>
              </a:defRPr>
            </a:lvl4pPr>
            <a:lvl5pPr marL="1149956" indent="0">
              <a:buNone/>
              <a:defRPr sz="1946">
                <a:solidFill>
                  <a:schemeClr val="tx1"/>
                </a:solidFill>
              </a:defRPr>
            </a:lvl5pPr>
          </a:lstStyle>
          <a:p>
            <a:pPr lvl="0"/>
            <a:r>
              <a:rPr lang="en-US" dirty="0" smtClean="0"/>
              <a:t>Click to edit text</a:t>
            </a:r>
            <a:endParaRPr lang="en-US" dirty="0"/>
          </a:p>
        </p:txBody>
      </p:sp>
      <p:sp>
        <p:nvSpPr>
          <p:cNvPr id="9" name="Date Placeholder 8"/>
          <p:cNvSpPr>
            <a:spLocks noGrp="1"/>
          </p:cNvSpPr>
          <p:nvPr>
            <p:ph type="dt" sz="half" idx="22"/>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18" name="Footer Placeholder 17"/>
          <p:cNvSpPr>
            <a:spLocks noGrp="1"/>
          </p:cNvSpPr>
          <p:nvPr>
            <p:ph type="ftr" sz="quarter" idx="23"/>
          </p:nvPr>
        </p:nvSpPr>
        <p:spPr>
          <a:xfrm>
            <a:off x="1267151" y="8828301"/>
            <a:ext cx="2227437" cy="251131"/>
          </a:xfrm>
          <a:prstGeom prst="rect">
            <a:avLst/>
          </a:prstGeom>
        </p:spPr>
        <p:txBody>
          <a:bodyPr/>
          <a:lstStyle/>
          <a:p>
            <a:pPr defTabSz="864110"/>
            <a:endParaRPr lang="en-US" sz="1668" dirty="0">
              <a:solidFill>
                <a:srgbClr val="505151"/>
              </a:solidFill>
            </a:endParaRPr>
          </a:p>
        </p:txBody>
      </p:sp>
      <p:sp>
        <p:nvSpPr>
          <p:cNvPr id="19" name="Slide Number Placeholder 18"/>
          <p:cNvSpPr>
            <a:spLocks noGrp="1"/>
          </p:cNvSpPr>
          <p:nvPr>
            <p:ph type="sldNum" sz="quarter" idx="24"/>
          </p:nvPr>
        </p:nvSpPr>
        <p:spPr>
          <a:xfrm>
            <a:off x="828884" y="8828245"/>
            <a:ext cx="415032" cy="251131"/>
          </a:xfrm>
          <a:prstGeom prst="rect">
            <a:avLst/>
          </a:prstGeom>
        </p:spPr>
        <p:txBody>
          <a:body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20" name="Title 19"/>
          <p:cNvSpPr>
            <a:spLocks noGrp="1"/>
          </p:cNvSpPr>
          <p:nvPr>
            <p:ph type="title" hasCustomPrompt="1"/>
          </p:nvPr>
        </p:nvSpPr>
        <p:spPr>
          <a:xfrm>
            <a:off x="828883" y="728812"/>
            <a:ext cx="14919885" cy="710964"/>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9517822" y="3318872"/>
            <a:ext cx="6231008" cy="4841477"/>
          </a:xfrm>
          <a:solidFill>
            <a:schemeClr val="accent3"/>
          </a:solidFill>
        </p:spPr>
        <p:txBody>
          <a:bodyPr anchor="ctr" anchorCtr="0">
            <a:normAutofit/>
          </a:bodyPr>
          <a:lstStyle>
            <a:lvl1pPr marL="0" indent="0" algn="ctr">
              <a:buNone/>
              <a:defRPr sz="2408">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308537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6" y="1100999"/>
            <a:ext cx="11192826" cy="393557"/>
          </a:xfrm>
        </p:spPr>
        <p:txBody>
          <a:bodyPr/>
          <a:lstStyle>
            <a:lvl1pPr marL="0" indent="0">
              <a:buNone/>
              <a:defRPr sz="1482">
                <a:solidFill>
                  <a:schemeClr val="tx1"/>
                </a:solidFill>
              </a:defRPr>
            </a:lvl1pPr>
            <a:lvl2pPr marL="219754" indent="0">
              <a:buNone/>
              <a:defRPr sz="1482">
                <a:solidFill>
                  <a:schemeClr val="tx1"/>
                </a:solidFill>
              </a:defRPr>
            </a:lvl2pPr>
            <a:lvl3pPr marL="431516" indent="0">
              <a:buNone/>
              <a:defRPr sz="1482">
                <a:solidFill>
                  <a:schemeClr val="tx1"/>
                </a:solidFill>
              </a:defRPr>
            </a:lvl3pPr>
            <a:lvl4pPr marL="651267" indent="0">
              <a:buNone/>
              <a:defRPr sz="1482">
                <a:solidFill>
                  <a:schemeClr val="tx1"/>
                </a:solidFill>
              </a:defRPr>
            </a:lvl4pPr>
            <a:lvl5pPr marL="863029" indent="0">
              <a:buNone/>
              <a:defRPr sz="148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1267151" y="8828301"/>
            <a:ext cx="2227437" cy="251131"/>
          </a:xfrm>
          <a:prstGeom prst="rect">
            <a:avLst/>
          </a:prstGeom>
        </p:spPr>
        <p:txBody>
          <a:bodyPr/>
          <a:lstStyle>
            <a:lvl1pPr>
              <a:defRPr>
                <a:solidFill>
                  <a:schemeClr val="tx2"/>
                </a:solidFill>
              </a:defRPr>
            </a:lvl1pPr>
          </a:lstStyle>
          <a:p>
            <a:pPr defTabSz="864110"/>
            <a:endParaRPr lang="en-US" sz="1668" dirty="0">
              <a:solidFill>
                <a:srgbClr val="505151"/>
              </a:solidFill>
            </a:endParaRPr>
          </a:p>
        </p:txBody>
      </p:sp>
      <p:sp>
        <p:nvSpPr>
          <p:cNvPr id="10" name="Slide Number Placeholder 9"/>
          <p:cNvSpPr>
            <a:spLocks noGrp="1"/>
          </p:cNvSpPr>
          <p:nvPr>
            <p:ph type="sldNum" sz="quarter" idx="20"/>
          </p:nvPr>
        </p:nvSpPr>
        <p:spPr>
          <a:xfrm>
            <a:off x="828884" y="8828245"/>
            <a:ext cx="415032" cy="251131"/>
          </a:xfrm>
          <a:prstGeom prst="rect">
            <a:avLst/>
          </a:prstGeom>
        </p:spPr>
        <p:txBody>
          <a:bodyPr/>
          <a:lstStyle>
            <a:lvl1pPr>
              <a:defRPr>
                <a:solidFill>
                  <a:schemeClr val="tx2"/>
                </a:solidFill>
              </a:defRPr>
            </a:lvl1p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11" name="Title 10"/>
          <p:cNvSpPr>
            <a:spLocks noGrp="1"/>
          </p:cNvSpPr>
          <p:nvPr>
            <p:ph type="title" hasCustomPrompt="1"/>
          </p:nvPr>
        </p:nvSpPr>
        <p:spPr>
          <a:xfrm>
            <a:off x="621826" y="546616"/>
            <a:ext cx="11192826" cy="710964"/>
          </a:xfrm>
        </p:spPr>
        <p:txBody>
          <a:bodyPr/>
          <a:lstStyle/>
          <a:p>
            <a:r>
              <a:rPr lang="en-US" dirty="0" smtClean="0"/>
              <a:t>Click to edit title</a:t>
            </a:r>
            <a:endParaRPr lang="en-US" dirty="0"/>
          </a:p>
        </p:txBody>
      </p:sp>
    </p:spTree>
    <p:extLst>
      <p:ext uri="{BB962C8B-B14F-4D97-AF65-F5344CB8AC3E}">
        <p14:creationId xmlns:p14="http://schemas.microsoft.com/office/powerpoint/2010/main" val="223736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GB" dirty="0"/>
          </a:p>
        </p:txBody>
      </p:sp>
    </p:spTree>
    <p:extLst>
      <p:ext uri="{BB962C8B-B14F-4D97-AF65-F5344CB8AC3E}">
        <p14:creationId xmlns:p14="http://schemas.microsoft.com/office/powerpoint/2010/main" val="327378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spcAft>
                <a:spcPts val="1632"/>
              </a:spcAft>
              <a:defRPr/>
            </a:lvl1pPr>
          </a:lstStyle>
          <a:p>
            <a:pPr lvl="0"/>
            <a:r>
              <a:rPr lang="en-US" dirty="0" smtClean="0"/>
              <a:t>Click to edit Master text styles</a:t>
            </a:r>
          </a:p>
        </p:txBody>
      </p:sp>
    </p:spTree>
    <p:extLst>
      <p:ext uri="{BB962C8B-B14F-4D97-AF65-F5344CB8AC3E}">
        <p14:creationId xmlns:p14="http://schemas.microsoft.com/office/powerpoint/2010/main" val="5510469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38" y="2841166"/>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549"/>
            <a:ext cx="1815812" cy="388994"/>
          </a:xfrm>
          <a:prstGeom prst="rect">
            <a:avLst/>
          </a:prstGeom>
        </p:spPr>
      </p:pic>
    </p:spTree>
    <p:extLst>
      <p:ext uri="{BB962C8B-B14F-4D97-AF65-F5344CB8AC3E}">
        <p14:creationId xmlns:p14="http://schemas.microsoft.com/office/powerpoint/2010/main" val="3230950411"/>
      </p:ext>
    </p:extLst>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828883" y="1468049"/>
            <a:ext cx="14919885" cy="457842"/>
          </a:xfrm>
        </p:spPr>
        <p:txBody>
          <a:bodyPr/>
          <a:lstStyle>
            <a:lvl1pPr marL="0" indent="0">
              <a:buNone/>
              <a:defRPr sz="1946">
                <a:solidFill>
                  <a:schemeClr val="tx1"/>
                </a:solidFill>
              </a:defRPr>
            </a:lvl1pPr>
            <a:lvl2pPr marL="292825" indent="0">
              <a:buNone/>
              <a:defRPr sz="1946">
                <a:solidFill>
                  <a:schemeClr val="tx1"/>
                </a:solidFill>
              </a:defRPr>
            </a:lvl2pPr>
            <a:lvl3pPr marL="574941" indent="0">
              <a:buNone/>
              <a:defRPr sz="1946">
                <a:solidFill>
                  <a:schemeClr val="tx1"/>
                </a:solidFill>
              </a:defRPr>
            </a:lvl3pPr>
            <a:lvl4pPr marL="867816" indent="0">
              <a:buNone/>
              <a:defRPr sz="1946">
                <a:solidFill>
                  <a:schemeClr val="tx1"/>
                </a:solidFill>
              </a:defRPr>
            </a:lvl4pPr>
            <a:lvl5pPr marL="1149956" indent="0">
              <a:buNone/>
              <a:defRPr sz="1946">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1267151" y="8828301"/>
            <a:ext cx="2227437" cy="251131"/>
          </a:xfrm>
          <a:prstGeom prst="rect">
            <a:avLst/>
          </a:prstGeom>
        </p:spPr>
        <p:txBody>
          <a:bodyPr/>
          <a:lstStyle>
            <a:lvl1pPr>
              <a:defRPr>
                <a:solidFill>
                  <a:schemeClr val="tx2"/>
                </a:solidFill>
              </a:defRPr>
            </a:lvl1pPr>
          </a:lstStyle>
          <a:p>
            <a:pPr defTabSz="864110"/>
            <a:endParaRPr lang="en-US" sz="1668" dirty="0">
              <a:solidFill>
                <a:srgbClr val="505151"/>
              </a:solidFill>
            </a:endParaRPr>
          </a:p>
        </p:txBody>
      </p:sp>
      <p:sp>
        <p:nvSpPr>
          <p:cNvPr id="10" name="Slide Number Placeholder 9"/>
          <p:cNvSpPr>
            <a:spLocks noGrp="1"/>
          </p:cNvSpPr>
          <p:nvPr>
            <p:ph type="sldNum" sz="quarter" idx="20"/>
          </p:nvPr>
        </p:nvSpPr>
        <p:spPr>
          <a:xfrm>
            <a:off x="828884" y="8828245"/>
            <a:ext cx="415032" cy="251131"/>
          </a:xfrm>
          <a:prstGeom prst="rect">
            <a:avLst/>
          </a:prstGeom>
        </p:spPr>
        <p:txBody>
          <a:bodyPr/>
          <a:lstStyle>
            <a:lvl1pPr>
              <a:defRPr>
                <a:solidFill>
                  <a:schemeClr val="tx2"/>
                </a:solidFill>
              </a:defRPr>
            </a:lvl1p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11" name="Title 10"/>
          <p:cNvSpPr>
            <a:spLocks noGrp="1"/>
          </p:cNvSpPr>
          <p:nvPr>
            <p:ph type="title" hasCustomPrompt="1"/>
          </p:nvPr>
        </p:nvSpPr>
        <p:spPr>
          <a:xfrm>
            <a:off x="828883" y="728812"/>
            <a:ext cx="14919885" cy="710964"/>
          </a:xfrm>
        </p:spPr>
        <p:txBody>
          <a:bodyPr/>
          <a:lstStyle/>
          <a:p>
            <a:r>
              <a:rPr lang="en-US" dirty="0" smtClean="0"/>
              <a:t>Click to edit title</a:t>
            </a:r>
            <a:endParaRPr lang="en-US" dirty="0"/>
          </a:p>
        </p:txBody>
      </p:sp>
    </p:spTree>
    <p:extLst>
      <p:ext uri="{BB962C8B-B14F-4D97-AF65-F5344CB8AC3E}">
        <p14:creationId xmlns:p14="http://schemas.microsoft.com/office/powerpoint/2010/main" val="153018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4"/>
            <a:ext cx="9144001" cy="365760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4"/>
            <a:ext cx="9144001" cy="3663354"/>
          </a:xfrm>
          <a:noFill/>
        </p:spPr>
        <p:txBody>
          <a:bodyPr lIns="146304" tIns="91440" rIns="146304" bIns="91440" anchor="t" anchorCtr="0"/>
          <a:lstStyle>
            <a:lvl1pPr>
              <a:defRPr sz="5558"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638" y="3954458"/>
            <a:ext cx="9144001" cy="1828801"/>
          </a:xfrm>
          <a:noFill/>
        </p:spPr>
        <p:txBody>
          <a:bodyPr lIns="146304" tIns="109728" rIns="146304" bIns="109728">
            <a:noAutofit/>
          </a:bodyPr>
          <a:lstStyle>
            <a:lvl1pPr marL="0" indent="0">
              <a:spcBef>
                <a:spcPts val="0"/>
              </a:spcBef>
              <a:buNone/>
              <a:defRPr sz="3335"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09969" y="479776"/>
            <a:ext cx="1552931" cy="332660"/>
          </a:xfrm>
          <a:prstGeom prst="rect">
            <a:avLst/>
          </a:prstGeom>
        </p:spPr>
      </p:pic>
      <p:sp>
        <p:nvSpPr>
          <p:cNvPr id="9" name="Rectangle 8"/>
          <p:cNvSpPr/>
          <p:nvPr userDrawn="1"/>
        </p:nvSpPr>
        <p:spPr bwMode="auto">
          <a:xfrm>
            <a:off x="274703" y="296897"/>
            <a:ext cx="1828843" cy="1828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332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5" y="233172"/>
            <a:ext cx="11375538" cy="762786"/>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5" y="1476630"/>
            <a:ext cx="11375538" cy="19564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7590871"/>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203" y="98602"/>
            <a:ext cx="12134833" cy="500318"/>
          </a:xfrm>
        </p:spPr>
        <p:txBody>
          <a:bodyPr>
            <a:noAutofit/>
          </a:bodyPr>
          <a:lstStyle>
            <a:lvl1pPr>
              <a:defRPr sz="2448"/>
            </a:lvl1pPr>
          </a:lstStyle>
          <a:p>
            <a:r>
              <a:rPr lang="en-US" smtClean="0"/>
              <a:t>Click to edit Master 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D34E490D-E388-44A3-AA15-A18AEABAF2DA}" type="datetimeFigureOut">
              <a:rPr lang="en-US" sz="1836" smtClean="0">
                <a:solidFill>
                  <a:srgbClr val="505050"/>
                </a:solidFill>
              </a:rPr>
              <a:pPr defTabSz="932597"/>
              <a:t>10/23/2014</a:t>
            </a:fld>
            <a:endParaRPr lang="en-US" sz="1836">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sz="1836">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E6EAB33D-8231-4FB6-B476-D2AC1EE6FBEC}" type="slidenum">
              <a:rPr lang="en-US" sz="1836" smtClean="0">
                <a:solidFill>
                  <a:srgbClr val="505050"/>
                </a:solidFill>
              </a:rPr>
              <a:pPr defTabSz="932597"/>
              <a:t>‹#›</a:t>
            </a:fld>
            <a:endParaRPr lang="en-US" sz="1836">
              <a:solidFill>
                <a:srgbClr val="505050"/>
              </a:solidFill>
            </a:endParaRPr>
          </a:p>
        </p:txBody>
      </p:sp>
    </p:spTree>
    <p:extLst>
      <p:ext uri="{BB962C8B-B14F-4D97-AF65-F5344CB8AC3E}">
        <p14:creationId xmlns:p14="http://schemas.microsoft.com/office/powerpoint/2010/main" val="227593149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638326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5111" y="6232194"/>
            <a:ext cx="2126729" cy="736400"/>
          </a:xfrm>
          <a:prstGeom prst="rect">
            <a:avLst/>
          </a:prstGeom>
        </p:spPr>
      </p:pic>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569829061"/>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60690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634301867"/>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245723640"/>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82314268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447" y="2841688"/>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5962413"/>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1382563654"/>
      </p:ext>
    </p:extLst>
  </p:cSld>
  <p:clrMapOvr>
    <a:masterClrMapping/>
  </p:clrMapOvr>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1261998602"/>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242742662"/>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4056186970"/>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338150567"/>
      </p:ext>
    </p:extLst>
  </p:cSld>
  <p:clrMapOvr>
    <a:masterClrMapping/>
  </p:clrMapOvr>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133655500"/>
      </p:ext>
    </p:extLst>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523016522"/>
      </p:ext>
    </p:extLst>
  </p:cSld>
  <p:clrMapOvr>
    <a:masterClrMapping/>
  </p:clrMapOvr>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415824035"/>
      </p:ext>
    </p:extLst>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06706022"/>
      </p:ext>
    </p:extLst>
  </p:cSld>
  <p:clrMapOvr>
    <a:masterClrMapping/>
  </p:clrMapOvr>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03392044"/>
      </p:ext>
    </p:extLst>
  </p:cSld>
  <p:clrMapOvr>
    <a:masterClrMapping/>
  </p:clrMapOvr>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4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82063562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5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1300993532"/>
      </p:ext>
    </p:extLst>
  </p:cSld>
  <p:clrMapOvr>
    <a:masterClrMapping/>
  </p:clrMapOvr>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5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12436475"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8247602"/>
      </p:ext>
    </p:extLst>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400634039"/>
      </p:ext>
    </p:extLst>
  </p:cSld>
  <p:clrMapOvr>
    <a:masterClrMapping/>
  </p:clrMapOvr>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8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200406155"/>
      </p:ext>
    </p:extLst>
  </p:cSld>
  <p:clrMapOvr>
    <a:masterClrMapping/>
  </p:clrMapOvr>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6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181220503"/>
      </p:ext>
    </p:extLst>
  </p:cSld>
  <p:clrMapOvr>
    <a:masterClrMapping/>
  </p:clrMapOvr>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7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4215749767"/>
      </p:ext>
    </p:extLst>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68867267"/>
      </p:ext>
    </p:extLst>
  </p:cSld>
  <p:clrMapOvr>
    <a:masterClrMapping/>
  </p:clrMapOvr>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9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867893864"/>
      </p:ext>
    </p:extLst>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56208426"/>
      </p:ext>
    </p:extLst>
  </p:cSld>
  <p:clrMapOvr>
    <a:masterClrMapping/>
  </p:clrMapOvr>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5111" y="6232194"/>
            <a:ext cx="2126729" cy="736400"/>
          </a:xfrm>
          <a:prstGeom prst="rect">
            <a:avLst/>
          </a:prstGeom>
        </p:spPr>
      </p:pic>
    </p:spTree>
    <p:extLst>
      <p:ext uri="{BB962C8B-B14F-4D97-AF65-F5344CB8AC3E}">
        <p14:creationId xmlns:p14="http://schemas.microsoft.com/office/powerpoint/2010/main" val="3299317277"/>
      </p:ext>
    </p:extLst>
  </p:cSld>
  <p:clrMapOvr>
    <a:masterClrMapping/>
  </p:clrMapOvr>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4317999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442911408"/>
      </p:ext>
    </p:extLst>
  </p:cSld>
  <p:clrMapOvr>
    <a:masterClrMapping/>
  </p:clrMapOvr>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67851443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12391291"/>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645979656"/>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8422173"/>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39715270"/>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145541"/>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8"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59" y="6221788"/>
            <a:ext cx="2208564" cy="764735"/>
          </a:xfrm>
          <a:prstGeom prst="rect">
            <a:avLst/>
          </a:prstGeom>
        </p:spPr>
      </p:pic>
      <p:sp>
        <p:nvSpPr>
          <p:cNvPr id="8" name="Picture Placeholder 4"/>
          <p:cNvSpPr>
            <a:spLocks noGrp="1"/>
          </p:cNvSpPr>
          <p:nvPr>
            <p:ph type="pic" sz="quarter" idx="11"/>
          </p:nvPr>
        </p:nvSpPr>
        <p:spPr>
          <a:xfrm>
            <a:off x="3968400"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5"/>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4434261"/>
      </p:ext>
    </p:extLst>
  </p:cSld>
  <p:clrMapOvr>
    <a:masterClrMapping/>
  </p:clrMapOvr>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8" y="0"/>
            <a:ext cx="4591061"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8" name="Picture Placeholder 4"/>
          <p:cNvSpPr>
            <a:spLocks noGrp="1"/>
          </p:cNvSpPr>
          <p:nvPr>
            <p:ph type="pic" sz="quarter" idx="11"/>
          </p:nvPr>
        </p:nvSpPr>
        <p:spPr>
          <a:xfrm>
            <a:off x="3968400"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5"/>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5633025"/>
      </p:ext>
    </p:extLst>
  </p:cSld>
  <p:clrMapOvr>
    <a:masterClrMapping/>
  </p:clrMapOvr>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84953" y="5133291"/>
            <a:ext cx="5542600" cy="1919175"/>
          </a:xfrm>
          <a:prstGeom prst="rect">
            <a:avLst/>
          </a:prstGeom>
        </p:spPr>
      </p:pic>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5043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06073129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2356163488"/>
      </p:ext>
    </p:extLst>
  </p:cSld>
  <p:clrMapOvr>
    <a:masterClrMapping/>
  </p:clrMapOvr>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7"/>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621644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759283684"/>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50471878"/>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288978596"/>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307345335"/>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538309411"/>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81" y="1476623"/>
            <a:ext cx="5504573"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2" y="1476623"/>
            <a:ext cx="5504573"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146013614"/>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129547947"/>
      </p:ext>
    </p:extLst>
  </p:cSld>
  <p:clrMapOvr>
    <a:masterClrMapping/>
  </p:clrMapOvr>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583052451"/>
      </p:ext>
    </p:extLst>
  </p:cSld>
  <p:clrMapOvr>
    <a:masterClrMapping/>
  </p:clrMapOvr>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6466784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0" y="1736800"/>
            <a:ext cx="2636274" cy="4229099"/>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3718564859"/>
      </p:ext>
    </p:extLst>
  </p:cSld>
  <p:clrMapOvr>
    <a:masterClrMapping/>
  </p:clrMapOvr>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024180287"/>
      </p:ext>
    </p:extLst>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57128359"/>
      </p:ext>
    </p:extLst>
  </p:cSld>
  <p:clrMapOvr>
    <a:masterClrMapping/>
  </p:clrMapOvr>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10"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1"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0709970"/>
      </p:ext>
    </p:extLst>
  </p:cSld>
  <p:clrMapOvr>
    <a:masterClrMapping/>
  </p:clrMapOvr>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14341320"/>
      </p:ext>
    </p:extLst>
  </p:cSld>
  <p:clrMapOvr>
    <a:masterClrMapping/>
  </p:clrMapOvr>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4273621"/>
      </p:ext>
    </p:extLst>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02035149"/>
      </p:ext>
    </p:extLst>
  </p:cSld>
  <p:clrMapOvr>
    <a:masterClrMapping/>
  </p:clrMapOvr>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1977325537"/>
      </p:ext>
    </p:extLst>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0"/>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Segoe UI Light" pitchFamily="34" charset="0"/>
              </a:defRPr>
            </a:lvl1pPr>
            <a:lvl2pPr>
              <a:defRPr sz="6527">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31280" y="4429868"/>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527">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921709186"/>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885664964"/>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6823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5744246"/>
      </p:ext>
    </p:extLst>
  </p:cSld>
  <p:clrMapOvr>
    <a:masterClrMapping/>
  </p:clrMapOvr>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3"/>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9810471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3"/>
            <a:ext cx="11378776" cy="678031"/>
          </a:xfrm>
        </p:spPr>
        <p:txBody>
          <a:bodyPr/>
          <a:lstStyle>
            <a:lvl1pPr>
              <a:defRPr sz="4896"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36460365"/>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7"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5"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Tree>
    <p:extLst>
      <p:ext uri="{BB962C8B-B14F-4D97-AF65-F5344CB8AC3E}">
        <p14:creationId xmlns:p14="http://schemas.microsoft.com/office/powerpoint/2010/main" val="2024702050"/>
      </p:ext>
    </p:extLst>
  </p:cSld>
  <p:clrMapOvr>
    <a:masterClrMapping/>
  </p:clrMapOvr>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14"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6055475"/>
      </p:ext>
    </p:extLst>
  </p:cSld>
  <p:clrMapOvr>
    <a:masterClrMapping/>
  </p:clrMapOvr>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0424026"/>
      </p:ext>
    </p:extLst>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8387847"/>
      </p:ext>
    </p:extLst>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277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3290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644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7011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2781562"/>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1351502304"/>
      </p:ext>
    </p:extLst>
  </p:cSld>
  <p:clrMapOvr>
    <a:masterClrMapping/>
  </p:clrMapOvr>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95" tIns="38846" rIns="77695" bIns="38846" numCol="1" rtlCol="0" anchor="ctr" anchorCtr="0" compatLnSpc="1">
            <a:prstTxWarp prst="textNoShape">
              <a:avLst/>
            </a:prstTxWarp>
          </a:bodyPr>
          <a:lstStyle/>
          <a:p>
            <a:pPr algn="ctr" defTabSz="776644"/>
            <a:endParaRPr lang="en-US" sz="190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atin typeface="Segoe UI Light"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Date Placeholder 3"/>
          <p:cNvSpPr txBox="1">
            <a:spLocks/>
          </p:cNvSpPr>
          <p:nvPr userDrawn="1"/>
        </p:nvSpPr>
        <p:spPr>
          <a:xfrm>
            <a:off x="8630219" y="6651293"/>
            <a:ext cx="3311465"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88" dirty="0">
                <a:solidFill>
                  <a:prstClr val="black">
                    <a:lumMod val="65000"/>
                    <a:lumOff val="35000"/>
                  </a:prstClr>
                </a:solidFill>
                <a:latin typeface="Segoe UI" pitchFamily="34" charset="0"/>
                <a:ea typeface="Segoe UI" pitchFamily="34" charset="0"/>
                <a:cs typeface="Segoe UI" pitchFamily="34" charset="0"/>
              </a:rPr>
              <a:t>Copyright© </a:t>
            </a:r>
            <a:r>
              <a:rPr lang="en-US" sz="1088" dirty="0" smtClean="0">
                <a:solidFill>
                  <a:prstClr val="black">
                    <a:lumMod val="65000"/>
                    <a:lumOff val="35000"/>
                  </a:prstClr>
                </a:solidFill>
                <a:latin typeface="Segoe UI" pitchFamily="34" charset="0"/>
                <a:ea typeface="Segoe UI" pitchFamily="34" charset="0"/>
                <a:cs typeface="Segoe UI" pitchFamily="34" charset="0"/>
              </a:rPr>
              <a:t>2013 </a:t>
            </a:r>
            <a:r>
              <a:rPr lang="en-US" sz="1088" dirty="0">
                <a:solidFill>
                  <a:prstClr val="black">
                    <a:lumMod val="65000"/>
                    <a:lumOff val="35000"/>
                  </a:prstClr>
                </a:solidFill>
                <a:latin typeface="Segoe UI" pitchFamily="34" charset="0"/>
                <a:ea typeface="Segoe UI" pitchFamily="34" charset="0"/>
                <a:cs typeface="Segoe UI" pitchFamily="34" charset="0"/>
              </a:rPr>
              <a:t>Microsoft Corporation</a:t>
            </a:r>
          </a:p>
        </p:txBody>
      </p:sp>
      <p:sp>
        <p:nvSpPr>
          <p:cNvPr id="6" name="Rectangle 5"/>
          <p:cNvSpPr/>
          <p:nvPr userDrawn="1"/>
        </p:nvSpPr>
        <p:spPr>
          <a:xfrm>
            <a:off x="5000672" y="6651290"/>
            <a:ext cx="1394780" cy="170751"/>
          </a:xfrm>
          <a:prstGeom prst="rect">
            <a:avLst/>
          </a:prstGeom>
        </p:spPr>
        <p:txBody>
          <a:bodyPr wrap="none" lIns="0" tIns="0" rIns="0" bIns="0" anchor="t" anchorCtr="0">
            <a:spAutoFit/>
          </a:bodyPr>
          <a:lstStyle/>
          <a:p>
            <a:pPr defTabSz="932351"/>
            <a:r>
              <a:rPr lang="en-US" sz="1088" b="1" dirty="0">
                <a:solidFill>
                  <a:prstClr val="black">
                    <a:lumMod val="65000"/>
                    <a:lumOff val="35000"/>
                  </a:prstClr>
                </a:solidFill>
                <a:latin typeface="Segoe UI" pitchFamily="34" charset="0"/>
                <a:ea typeface="Segoe UI" pitchFamily="34" charset="0"/>
                <a:cs typeface="Segoe UI" pitchFamily="34" charset="0"/>
              </a:rPr>
              <a:t>NDA Disclosure Only</a:t>
            </a:r>
          </a:p>
        </p:txBody>
      </p:sp>
    </p:spTree>
    <p:extLst>
      <p:ext uri="{BB962C8B-B14F-4D97-AF65-F5344CB8AC3E}">
        <p14:creationId xmlns:p14="http://schemas.microsoft.com/office/powerpoint/2010/main" val="3371367381"/>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528706"/>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31263132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262771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667389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751683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3785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97757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06484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772327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67894" y="2030895"/>
            <a:ext cx="8188527" cy="29772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54743661"/>
      </p:ext>
    </p:extLst>
  </p:cSld>
  <p:clrMapOvr>
    <a:masterClrMapping/>
  </p:clrMapOvr>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72947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5997078"/>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090332"/>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6714852"/>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4225415"/>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4438478"/>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994416"/>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493902"/>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574956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835189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6" y="5776223"/>
            <a:ext cx="2592826" cy="1216275"/>
          </a:xfrm>
          <a:prstGeom prst="rect">
            <a:avLst/>
          </a:prstGeom>
        </p:spPr>
      </p:pic>
    </p:spTree>
    <p:extLst>
      <p:ext uri="{BB962C8B-B14F-4D97-AF65-F5344CB8AC3E}">
        <p14:creationId xmlns:p14="http://schemas.microsoft.com/office/powerpoint/2010/main" val="17854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3958" userDrawn="1">
          <p15:clr>
            <a:srgbClr val="C35EA4"/>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37014554"/>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5602923"/>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7374854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89267157"/>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8779489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89213761"/>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06115865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044077736"/>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618121"/>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88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189435"/>
            <a:ext cx="6865972" cy="615663"/>
          </a:xfrm>
        </p:spPr>
        <p:txBody>
          <a:bodyPr wrap="square" lIns="0" tIns="137142" rIns="0" bIns="0" anchor="ctr">
            <a:spAutoFit/>
          </a:bodyPr>
          <a:lstStyle>
            <a:lvl1pPr>
              <a:lnSpc>
                <a:spcPct val="95000"/>
              </a:lnSpc>
              <a:spcBef>
                <a:spcPts val="0"/>
              </a:spcBef>
              <a:spcAft>
                <a:spcPts val="1632"/>
              </a:spcAft>
              <a:defRPr sz="3264">
                <a:solidFill>
                  <a:srgbClr val="FFFFFF"/>
                </a:solidFill>
              </a:defRPr>
            </a:lvl1pPr>
            <a:lvl2pPr>
              <a:lnSpc>
                <a:spcPct val="100000"/>
              </a:lnSpc>
              <a:spcBef>
                <a:spcPts val="816"/>
              </a:spcBef>
              <a:defRPr sz="1904">
                <a:solidFill>
                  <a:srgbClr val="FFFFFF"/>
                </a:solidFill>
              </a:defRPr>
            </a:lvl2pPr>
            <a:lvl3pPr>
              <a:lnSpc>
                <a:spcPct val="100000"/>
              </a:lnSpc>
              <a:spcBef>
                <a:spcPts val="816"/>
              </a:spcBef>
              <a:defRPr sz="1904">
                <a:solidFill>
                  <a:srgbClr val="FFFFFF"/>
                </a:solidFill>
              </a:defRPr>
            </a:lvl3pPr>
            <a:lvl4pPr>
              <a:lnSpc>
                <a:spcPct val="100000"/>
              </a:lnSpc>
              <a:spcBef>
                <a:spcPts val="816"/>
              </a:spcBef>
              <a:defRPr sz="1904">
                <a:solidFill>
                  <a:srgbClr val="FFFFFF"/>
                </a:solidFill>
              </a:defRPr>
            </a:lvl4pPr>
            <a:lvl5pPr>
              <a:lnSpc>
                <a:spcPct val="100000"/>
              </a:lnSpc>
              <a:spcBef>
                <a:spcPts val="816"/>
              </a:spcBef>
              <a:defRPr sz="1904">
                <a:solidFill>
                  <a:srgbClr val="FFFFFF"/>
                </a:solidFill>
              </a:defRPr>
            </a:lvl5pPr>
          </a:lstStyle>
          <a:p>
            <a:pPr lvl="0"/>
            <a:r>
              <a:rPr lang="en-US" dirty="0" smtClean="0"/>
              <a:t>Click to edit Master text styles</a:t>
            </a:r>
          </a:p>
        </p:txBody>
      </p:sp>
      <p:sp>
        <p:nvSpPr>
          <p:cNvPr id="15"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57" tIns="0" rIns="182857"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42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339658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98703570"/>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0266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30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6646870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492032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3156301"/>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927082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340798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10/23/2014</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1772903267"/>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2141162"/>
      </p:ext>
    </p:extLst>
  </p:cSld>
  <p:clrMapOvr>
    <a:masterClrMapping/>
  </p:clrMapOvr>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011404"/>
      </p:ext>
    </p:extLst>
  </p:cSld>
  <p:clrMapOvr>
    <a:masterClrMapping/>
  </p:clrMapOvr>
  <p:transition spd="med">
    <p:pull/>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623583561"/>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112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2609384019"/>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552761537"/>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915081"/>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238710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4172936829"/>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205209443"/>
      </p:ext>
    </p:extLst>
  </p:cSld>
  <p:clrMapOvr>
    <a:masterClrMapping/>
  </p:clrMapOvr>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6764767"/>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2228737144"/>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87720702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7" indent="0">
              <a:buNone/>
              <a:defRPr sz="2000"/>
            </a:lvl3pPr>
            <a:lvl4pPr marL="457173" indent="0">
              <a:buNone/>
              <a:defRPr sz="1801"/>
            </a:lvl4pPr>
            <a:lvl5pPr marL="685759"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1647680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7042928"/>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1058436496"/>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879498"/>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4280838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1719662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647825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0566279"/>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3"/>
            <a:ext cx="7296794" cy="3422388"/>
          </a:xfrm>
          <a:prstGeom prst="rect">
            <a:avLst/>
          </a:prstGeom>
        </p:spPr>
      </p:pic>
    </p:spTree>
    <p:extLst>
      <p:ext uri="{BB962C8B-B14F-4D97-AF65-F5344CB8AC3E}">
        <p14:creationId xmlns:p14="http://schemas.microsoft.com/office/powerpoint/2010/main" val="139497076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11226601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960569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7" indent="0">
              <a:buNone/>
              <a:defRPr sz="2000">
                <a:solidFill>
                  <a:schemeClr val="tx1">
                    <a:lumMod val="85000"/>
                    <a:lumOff val="15000"/>
                  </a:schemeClr>
                </a:solidFill>
              </a:defRPr>
            </a:lvl3pPr>
            <a:lvl4pPr marL="457173" indent="0">
              <a:buNone/>
              <a:defRPr sz="1801">
                <a:solidFill>
                  <a:schemeClr val="tx1">
                    <a:lumMod val="85000"/>
                    <a:lumOff val="15000"/>
                  </a:schemeClr>
                </a:solidFill>
              </a:defRPr>
            </a:lvl4pPr>
            <a:lvl5pPr marL="685759"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34012855"/>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082793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040538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92923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10600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61814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031593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17243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8814042"/>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9504958"/>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386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1" indent="0">
              <a:buNone/>
              <a:tabLst/>
              <a:defRPr sz="2000"/>
            </a:lvl3pPr>
            <a:lvl4pPr marL="460348" indent="0">
              <a:buNone/>
              <a:defRPr sz="1801"/>
            </a:lvl4pPr>
            <a:lvl5pPr marL="685759"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1" indent="0">
              <a:buNone/>
              <a:tabLst/>
              <a:defRPr sz="2000"/>
            </a:lvl3pPr>
            <a:lvl4pPr marL="460348" indent="0">
              <a:buNone/>
              <a:defRPr sz="1801"/>
            </a:lvl4pPr>
            <a:lvl5pPr marL="685759"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81640770"/>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7164358"/>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9130805"/>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7575961"/>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414360"/>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0154016"/>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0554877"/>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309114565"/>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736577220"/>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5100448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8394287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1" indent="0">
              <a:buNone/>
              <a:tabLst/>
              <a:defRPr sz="2000">
                <a:solidFill>
                  <a:schemeClr val="tx1">
                    <a:lumMod val="85000"/>
                    <a:lumOff val="15000"/>
                  </a:schemeClr>
                </a:solidFill>
              </a:defRPr>
            </a:lvl3pPr>
            <a:lvl4pPr marL="460348" indent="0">
              <a:buNone/>
              <a:defRPr sz="1801">
                <a:solidFill>
                  <a:schemeClr val="tx1">
                    <a:lumMod val="85000"/>
                    <a:lumOff val="15000"/>
                  </a:schemeClr>
                </a:solidFill>
              </a:defRPr>
            </a:lvl4pPr>
            <a:lvl5pPr marL="685759"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1" indent="0">
              <a:buNone/>
              <a:tabLst/>
              <a:defRPr sz="2000">
                <a:solidFill>
                  <a:schemeClr val="tx1">
                    <a:lumMod val="85000"/>
                    <a:lumOff val="15000"/>
                  </a:schemeClr>
                </a:solidFill>
              </a:defRPr>
            </a:lvl3pPr>
            <a:lvl4pPr marL="460348" indent="0">
              <a:buNone/>
              <a:defRPr sz="1801">
                <a:solidFill>
                  <a:schemeClr val="tx1">
                    <a:lumMod val="85000"/>
                    <a:lumOff val="15000"/>
                  </a:schemeClr>
                </a:solidFill>
              </a:defRPr>
            </a:lvl4pPr>
            <a:lvl5pPr marL="685759"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35705958"/>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8365017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31774152"/>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838939338"/>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75085727"/>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896282"/>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372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6542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4637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pPr defTabSz="932742"/>
            <a:r>
              <a:rPr lang="en-US" sz="5400"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6584525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8</a:t>
            </a:r>
          </a:p>
        </p:txBody>
      </p:sp>
    </p:spTree>
    <p:extLst>
      <p:ext uri="{BB962C8B-B14F-4D97-AF65-F5344CB8AC3E}">
        <p14:creationId xmlns:p14="http://schemas.microsoft.com/office/powerpoint/2010/main" val="1757730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287321" indent="-28732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5" indent="-233181">
              <a:defRPr sz="2400">
                <a:solidFill>
                  <a:schemeClr val="tx1">
                    <a:lumMod val="85000"/>
                    <a:lumOff val="15000"/>
                  </a:schemeClr>
                </a:solidFill>
              </a:defRPr>
            </a:lvl2pPr>
            <a:lvl3pPr marL="699542" indent="-168407">
              <a:tabLst/>
              <a:defRPr sz="2400">
                <a:solidFill>
                  <a:schemeClr val="tx1">
                    <a:lumMod val="85000"/>
                    <a:lumOff val="15000"/>
                  </a:schemeClr>
                </a:solidFill>
              </a:defRPr>
            </a:lvl3pPr>
            <a:lvl4pPr marL="880905" indent="-181362">
              <a:defRPr>
                <a:solidFill>
                  <a:schemeClr val="tx1">
                    <a:lumMod val="85000"/>
                    <a:lumOff val="15000"/>
                  </a:schemeClr>
                </a:solidFill>
              </a:defRPr>
            </a:lvl4pPr>
            <a:lvl5pPr marL="1049312"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287321" indent="-28732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5" indent="-233181">
              <a:defRPr sz="2400">
                <a:solidFill>
                  <a:schemeClr val="tx1">
                    <a:lumMod val="85000"/>
                    <a:lumOff val="15000"/>
                  </a:schemeClr>
                </a:solidFill>
              </a:defRPr>
            </a:lvl2pPr>
            <a:lvl3pPr marL="699542" indent="-168407">
              <a:tabLst/>
              <a:defRPr sz="2400">
                <a:solidFill>
                  <a:schemeClr val="tx1">
                    <a:lumMod val="85000"/>
                    <a:lumOff val="15000"/>
                  </a:schemeClr>
                </a:solidFill>
              </a:defRPr>
            </a:lvl3pPr>
            <a:lvl4pPr marL="880905" indent="-181362">
              <a:defRPr>
                <a:solidFill>
                  <a:schemeClr val="tx1">
                    <a:lumMod val="85000"/>
                    <a:lumOff val="15000"/>
                  </a:schemeClr>
                </a:solidFill>
              </a:defRPr>
            </a:lvl4pPr>
            <a:lvl5pPr marL="1049312"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1326481"/>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70562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101548106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000484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801667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654247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15613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20282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509288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803881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08009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287321" indent="-287321">
              <a:spcBef>
                <a:spcPts val="1224"/>
              </a:spcBef>
              <a:buClr>
                <a:schemeClr val="tx1"/>
              </a:buClr>
              <a:buFont typeface="Arial" pitchFamily="34" charset="0"/>
              <a:buChar char="•"/>
              <a:defRPr sz="3600">
                <a:solidFill>
                  <a:schemeClr val="tx1">
                    <a:lumMod val="85000"/>
                    <a:lumOff val="15000"/>
                  </a:schemeClr>
                </a:solidFill>
              </a:defRPr>
            </a:lvl1pPr>
            <a:lvl2pPr marL="531135" indent="-233181">
              <a:defRPr sz="2000">
                <a:solidFill>
                  <a:schemeClr val="tx1">
                    <a:lumMod val="85000"/>
                    <a:lumOff val="15000"/>
                  </a:schemeClr>
                </a:solidFill>
              </a:defRPr>
            </a:lvl2pPr>
            <a:lvl3pPr marL="699542" indent="-168407">
              <a:tabLst/>
              <a:defRPr sz="2000">
                <a:solidFill>
                  <a:schemeClr val="tx1">
                    <a:lumMod val="85000"/>
                    <a:lumOff val="15000"/>
                  </a:schemeClr>
                </a:solidFill>
              </a:defRPr>
            </a:lvl3pPr>
            <a:lvl4pPr marL="880905" indent="-181362">
              <a:defRPr sz="1801">
                <a:solidFill>
                  <a:schemeClr val="tx1">
                    <a:lumMod val="85000"/>
                    <a:lumOff val="15000"/>
                  </a:schemeClr>
                </a:solidFill>
              </a:defRPr>
            </a:lvl4pPr>
            <a:lvl5pPr marL="1049312"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287321" indent="-287321">
              <a:spcBef>
                <a:spcPts val="1224"/>
              </a:spcBef>
              <a:buClr>
                <a:schemeClr val="tx1"/>
              </a:buClr>
              <a:buFont typeface="Arial" pitchFamily="34" charset="0"/>
              <a:buChar char="•"/>
              <a:defRPr sz="3600">
                <a:solidFill>
                  <a:schemeClr val="tx1">
                    <a:lumMod val="85000"/>
                    <a:lumOff val="15000"/>
                  </a:schemeClr>
                </a:solidFill>
              </a:defRPr>
            </a:lvl1pPr>
            <a:lvl2pPr marL="531135" indent="-233181">
              <a:defRPr sz="2000">
                <a:solidFill>
                  <a:schemeClr val="tx1">
                    <a:lumMod val="85000"/>
                    <a:lumOff val="15000"/>
                  </a:schemeClr>
                </a:solidFill>
              </a:defRPr>
            </a:lvl2pPr>
            <a:lvl3pPr marL="699542" indent="-168407">
              <a:tabLst/>
              <a:defRPr sz="2000">
                <a:solidFill>
                  <a:schemeClr val="tx1">
                    <a:lumMod val="85000"/>
                    <a:lumOff val="15000"/>
                  </a:schemeClr>
                </a:solidFill>
              </a:defRPr>
            </a:lvl3pPr>
            <a:lvl4pPr marL="880905" indent="-181362">
              <a:defRPr sz="1801">
                <a:solidFill>
                  <a:schemeClr val="tx1">
                    <a:lumMod val="85000"/>
                    <a:lumOff val="15000"/>
                  </a:schemeClr>
                </a:solidFill>
              </a:defRPr>
            </a:lvl4pPr>
            <a:lvl5pPr marL="1049312"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04822422"/>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862064"/>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085014"/>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4846558"/>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05351104"/>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065752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512393"/>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688476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3914575"/>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1784140"/>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84565855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87198641"/>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106066007"/>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4132744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85911921"/>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690047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1204113"/>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034880021"/>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850253952"/>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036959"/>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070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8367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67395400"/>
      </p:ext>
    </p:extLst>
  </p:cSld>
  <p:clrMapOvr>
    <a:masterClrMapping/>
  </p:clrMapOvr>
  <p:transition>
    <p:fade/>
  </p:transition>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487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4053520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598084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2944843"/>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979141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1271845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10/23/2014</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2672858937"/>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2910527"/>
      </p:ext>
    </p:extLst>
  </p:cSld>
  <p:clrMapOvr>
    <a:masterClrMapping/>
  </p:clrMapOvr>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3044877"/>
      </p:ext>
    </p:extLst>
  </p:cSld>
  <p:clrMapOvr>
    <a:masterClrMapping/>
  </p:clrMapOvr>
  <p:transition spd="med">
    <p:pull/>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429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189435"/>
            <a:ext cx="6865972" cy="615663"/>
          </a:xfrm>
        </p:spPr>
        <p:txBody>
          <a:bodyPr vert="horz" wrap="square" lIns="0" tIns="137142" rIns="0" bIns="0" rtlCol="0" anchor="ctr">
            <a:spAutoFit/>
          </a:bodyPr>
          <a:lstStyle>
            <a:lvl1pPr>
              <a:defRPr lang="en-US" dirty="0" smtClean="0"/>
            </a:lvl1pPr>
          </a:lstStyle>
          <a:p>
            <a:pPr lvl="0">
              <a:spcAft>
                <a:spcPts val="1632"/>
              </a:spcAft>
            </a:pPr>
            <a:r>
              <a:rPr lang="en-US" dirty="0" smtClean="0"/>
              <a:t>Click to edit Master text styles</a:t>
            </a:r>
          </a:p>
        </p:txBody>
      </p:sp>
      <p:sp>
        <p:nvSpPr>
          <p:cNvPr id="15"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57" tIns="0" rIns="182857"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42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36200311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2363921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1770347129"/>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3507464523"/>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798487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486115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3712413300"/>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911223335"/>
      </p:ext>
    </p:extLst>
  </p:cSld>
  <p:clrMapOvr>
    <a:masterClrMapping/>
  </p:clrMapOvr>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9687900"/>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1347935775"/>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193712176"/>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6287142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42610599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3570636673"/>
      </p:ext>
    </p:extLst>
  </p:cSld>
  <p:clrMapOvr>
    <a:masterClrMapping/>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161826"/>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125818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1706576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6477992"/>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7922556"/>
      </p:ext>
    </p:extLst>
  </p:cSld>
  <p:clrMapOvr>
    <a:masterClrMapping/>
  </p:clrMapOvr>
  <p:timing>
    <p:tnLst>
      <p:par>
        <p:cTn id="1" dur="indefinite" restart="never" nodeType="tmRoot"/>
      </p:par>
    </p:tn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3795488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761194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344449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110113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637988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97016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74505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9580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52141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334862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1765271"/>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2287503"/>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7932534"/>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5690209"/>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252404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2"/>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7000" indent="0">
              <a:buNone/>
              <a:defRPr>
                <a:gradFill>
                  <a:gsLst>
                    <a:gs pos="1250">
                      <a:srgbClr val="FFFFFF"/>
                    </a:gs>
                    <a:gs pos="100000">
                      <a:srgbClr val="FFFFFF"/>
                    </a:gs>
                  </a:gsLst>
                  <a:lin ang="5400000" scaled="0"/>
                </a:gradFill>
              </a:defRPr>
            </a:lvl3pPr>
            <a:lvl4pPr marL="461935" indent="0">
              <a:buNone/>
              <a:defRPr>
                <a:gradFill>
                  <a:gsLst>
                    <a:gs pos="1250">
                      <a:srgbClr val="FFFFFF"/>
                    </a:gs>
                    <a:gs pos="100000">
                      <a:srgbClr val="FFFFFF"/>
                    </a:gs>
                  </a:gsLst>
                  <a:lin ang="5400000" scaled="0"/>
                </a:gradFill>
              </a:defRPr>
            </a:lvl4pPr>
            <a:lvl5pPr marL="687346"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6956074"/>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348913"/>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7713685"/>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0239672"/>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4089512"/>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99573723"/>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220149682"/>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5246778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95223312"/>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850389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2592950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8"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4"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795684441"/>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6617989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709008788"/>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608001"/>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4317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2214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9902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4576839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137433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0047695"/>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4446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8"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4"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50744361"/>
      </p:ext>
    </p:extLst>
  </p:cSld>
  <p:clrMapOvr>
    <a:masterClrMapping/>
  </p:clrMapOvr>
  <p:transition>
    <p:fade/>
  </p:transition>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3693959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10/23/2014</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196596639"/>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3703815"/>
      </p:ext>
    </p:extLst>
  </p:cSld>
  <p:clrMapOvr>
    <a:masterClrMapping/>
  </p:clrMapOvr>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07734637"/>
      </p:ext>
    </p:extLst>
  </p:cSld>
  <p:clrMapOvr>
    <a:masterClrMapping/>
  </p:clrMapOvr>
  <p:transition spd="med">
    <p:pull/>
  </p:transition>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360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951755990"/>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712756135"/>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8578759"/>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3052436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262024062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26968164"/>
      </p:ext>
    </p:extLst>
  </p:cSld>
  <p:clrMapOvr>
    <a:masterClrMapping/>
  </p:clrMapOvr>
  <p:transition>
    <p:fade/>
  </p:transition>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889767416"/>
      </p:ext>
    </p:extLst>
  </p:cSld>
  <p:clrMapOvr>
    <a:masterClrMapping/>
  </p:clrMapOvr>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970791"/>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33092607"/>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904859868"/>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203790"/>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3413124496"/>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902357"/>
      </p:ext>
    </p:extLst>
  </p:cSld>
  <p:clrMapOvr>
    <a:masterClrMapping/>
  </p:clrMapOvr>
  <p:transition>
    <p:fade/>
  </p:transition>
  <p:timing>
    <p:tnLst>
      <p:par>
        <p:cTn id="1" dur="indefinite" restart="never" nodeType="tmRoot"/>
      </p:par>
    </p:tn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220199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488516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29237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6"/>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30049178"/>
      </p:ext>
    </p:extLst>
  </p:cSld>
  <p:clrMapOvr>
    <a:masterClrMapping/>
  </p:clrMapOvr>
  <p:transition>
    <p:fade/>
  </p:transition>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06517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8385595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2751698"/>
          </a:xfrm>
          <a:noFill/>
        </p:spPr>
        <p:txBody>
          <a:bodyPr tIns="91440" bIns="91440" anchor="t" anchorCtr="0"/>
          <a:lstStyle>
            <a:lvl1pPr>
              <a:defRPr sz="7198"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3954462"/>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8978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bg>
      <p:bgPr>
        <a:solidFill>
          <a:srgbClr val="EB3C00"/>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35843211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2751698"/>
          </a:xfrm>
          <a:noFill/>
        </p:spPr>
        <p:txBody>
          <a:bodyPr tIns="91440" bIns="91440" anchor="t" anchorCtr="0"/>
          <a:lstStyle>
            <a:lvl1pPr>
              <a:defRPr sz="7198"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952035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32070879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09764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6386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11268044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1218968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415"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2"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72"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12"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33"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6746561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5" indent="-29049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7" indent="-28097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60" indent="-29049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7" indent="-22858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32" indent="-22858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569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501639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718867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426" rtl="0" eaLnBrk="1" fontAlgn="base" latinLnBrk="0" hangingPunct="1">
              <a:lnSpc>
                <a:spcPct val="95000"/>
              </a:lnSpc>
              <a:spcBef>
                <a:spcPts val="0"/>
              </a:spcBef>
              <a:spcAft>
                <a:spcPts val="0"/>
              </a:spcAft>
              <a:buClr>
                <a:schemeClr val="accent1"/>
              </a:buClr>
              <a:buSzPct val="110000"/>
              <a:buFont typeface="Avenir LT Pro 45 Book" charset="0"/>
              <a:buNone/>
              <a:tabLst/>
              <a:defRPr sz="1632"/>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12627"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32"/>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109624"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32"/>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205186"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426" rtl="0" eaLnBrk="1" fontAlgn="base" latinLnBrk="0" hangingPunct="1">
              <a:lnSpc>
                <a:spcPct val="95000"/>
              </a:lnSpc>
              <a:spcBef>
                <a:spcPts val="0"/>
              </a:spcBef>
              <a:spcAft>
                <a:spcPts val="0"/>
              </a:spcAft>
              <a:buClr>
                <a:schemeClr val="accent1"/>
              </a:buClr>
              <a:buSzPct val="110000"/>
              <a:buFont typeface="Avenir LT Pro 45 Book" charset="0"/>
              <a:buNone/>
              <a:tabLst/>
              <a:defRPr sz="1632"/>
            </a:lvl1pPr>
          </a:lstStyle>
          <a:p>
            <a:r>
              <a:rPr lang="en-US" dirty="0" smtClean="0"/>
              <a:t>Drag picture to placeholder or click icon to add</a:t>
            </a:r>
          </a:p>
          <a:p>
            <a:endParaRPr lang="en-US" dirty="0"/>
          </a:p>
        </p:txBody>
      </p:sp>
      <p:sp>
        <p:nvSpPr>
          <p:cNvPr id="11" name="Text Placeholder 8"/>
          <p:cNvSpPr>
            <a:spLocks noGrp="1"/>
          </p:cNvSpPr>
          <p:nvPr>
            <p:ph type="body" sz="quarter" idx="15"/>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287962900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7371188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9359041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8090693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2787098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7233709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885855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472060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13474204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2370148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5646179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2"/>
            <a:ext cx="7296794" cy="3422388"/>
          </a:xfrm>
          <a:prstGeom prst="rect">
            <a:avLst/>
          </a:prstGeom>
        </p:spPr>
      </p:pic>
    </p:spTree>
    <p:extLst>
      <p:ext uri="{BB962C8B-B14F-4D97-AF65-F5344CB8AC3E}">
        <p14:creationId xmlns:p14="http://schemas.microsoft.com/office/powerpoint/2010/main" val="21914455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917"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38090175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7444082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9426720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966542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4761875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37419323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84129170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359879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01980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2713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image" Target="../media/image6.png"/><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theme" Target="../theme/theme12.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theme" Target="../theme/theme13.xml"/><Relationship Id="rId8" Type="http://schemas.openxmlformats.org/officeDocument/2006/relationships/slideLayout" Target="../slideLayouts/slideLayout26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theme" Target="../theme/theme14.xml"/><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theme" Target="../theme/theme15.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34" Type="http://schemas.openxmlformats.org/officeDocument/2006/relationships/image" Target="../media/image6.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theme" Target="../theme/theme16.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8" Type="http://schemas.openxmlformats.org/officeDocument/2006/relationships/slideLayout" Target="../slideLayouts/slideLayout341.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9" Type="http://schemas.openxmlformats.org/officeDocument/2006/relationships/theme" Target="../theme/theme17.xml"/><Relationship Id="rId21" Type="http://schemas.openxmlformats.org/officeDocument/2006/relationships/slideLayout" Target="../slideLayouts/slideLayout386.xml"/><Relationship Id="rId34" Type="http://schemas.openxmlformats.org/officeDocument/2006/relationships/slideLayout" Target="../slideLayouts/slideLayout399.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33" Type="http://schemas.openxmlformats.org/officeDocument/2006/relationships/slideLayout" Target="../slideLayouts/slideLayout398.xml"/><Relationship Id="rId38" Type="http://schemas.openxmlformats.org/officeDocument/2006/relationships/slideLayout" Target="../slideLayouts/slideLayout403.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32" Type="http://schemas.openxmlformats.org/officeDocument/2006/relationships/slideLayout" Target="../slideLayouts/slideLayout397.xml"/><Relationship Id="rId37" Type="http://schemas.openxmlformats.org/officeDocument/2006/relationships/slideLayout" Target="../slideLayouts/slideLayout402.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36" Type="http://schemas.openxmlformats.org/officeDocument/2006/relationships/slideLayout" Target="../slideLayouts/slideLayout401.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31" Type="http://schemas.openxmlformats.org/officeDocument/2006/relationships/slideLayout" Target="../slideLayouts/slideLayout396.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slideLayout" Target="../slideLayouts/slideLayout395.xml"/><Relationship Id="rId35" Type="http://schemas.openxmlformats.org/officeDocument/2006/relationships/slideLayout" Target="../slideLayouts/slideLayout400.xml"/><Relationship Id="rId8" Type="http://schemas.openxmlformats.org/officeDocument/2006/relationships/slideLayout" Target="../slideLayouts/slideLayout373.xml"/><Relationship Id="rId3" Type="http://schemas.openxmlformats.org/officeDocument/2006/relationships/slideLayout" Target="../slideLayouts/slideLayout368.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26" Type="http://schemas.openxmlformats.org/officeDocument/2006/relationships/slideLayout" Target="../slideLayouts/slideLayout429.xml"/><Relationship Id="rId3" Type="http://schemas.openxmlformats.org/officeDocument/2006/relationships/slideLayout" Target="../slideLayouts/slideLayout406.xml"/><Relationship Id="rId21" Type="http://schemas.openxmlformats.org/officeDocument/2006/relationships/slideLayout" Target="../slideLayouts/slideLayout424.xml"/><Relationship Id="rId34" Type="http://schemas.openxmlformats.org/officeDocument/2006/relationships/slideLayout" Target="../slideLayouts/slideLayout437.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slideLayout" Target="../slideLayouts/slideLayout428.xml"/><Relationship Id="rId33" Type="http://schemas.openxmlformats.org/officeDocument/2006/relationships/slideLayout" Target="../slideLayouts/slideLayout436.xml"/><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slideLayout" Target="../slideLayouts/slideLayout423.xml"/><Relationship Id="rId29" Type="http://schemas.openxmlformats.org/officeDocument/2006/relationships/slideLayout" Target="../slideLayouts/slideLayout432.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slideLayout" Target="../slideLayouts/slideLayout427.xml"/><Relationship Id="rId32" Type="http://schemas.openxmlformats.org/officeDocument/2006/relationships/slideLayout" Target="../slideLayouts/slideLayout435.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28" Type="http://schemas.openxmlformats.org/officeDocument/2006/relationships/slideLayout" Target="../slideLayouts/slideLayout431.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31" Type="http://schemas.openxmlformats.org/officeDocument/2006/relationships/slideLayout" Target="../slideLayouts/slideLayout434.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 Id="rId27" Type="http://schemas.openxmlformats.org/officeDocument/2006/relationships/slideLayout" Target="../slideLayouts/slideLayout430.xml"/><Relationship Id="rId30" Type="http://schemas.openxmlformats.org/officeDocument/2006/relationships/slideLayout" Target="../slideLayouts/slideLayout433.xml"/><Relationship Id="rId35" Type="http://schemas.openxmlformats.org/officeDocument/2006/relationships/theme" Target="../theme/theme18.xml"/><Relationship Id="rId8" Type="http://schemas.openxmlformats.org/officeDocument/2006/relationships/slideLayout" Target="../slideLayouts/slideLayout411.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450.xml"/><Relationship Id="rId18" Type="http://schemas.openxmlformats.org/officeDocument/2006/relationships/slideLayout" Target="../slideLayouts/slideLayout455.xml"/><Relationship Id="rId26" Type="http://schemas.openxmlformats.org/officeDocument/2006/relationships/slideLayout" Target="../slideLayouts/slideLayout463.xml"/><Relationship Id="rId3" Type="http://schemas.openxmlformats.org/officeDocument/2006/relationships/slideLayout" Target="../slideLayouts/slideLayout440.xml"/><Relationship Id="rId21" Type="http://schemas.openxmlformats.org/officeDocument/2006/relationships/slideLayout" Target="../slideLayouts/slideLayout458.xml"/><Relationship Id="rId34" Type="http://schemas.openxmlformats.org/officeDocument/2006/relationships/slideLayout" Target="../slideLayouts/slideLayout471.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17" Type="http://schemas.openxmlformats.org/officeDocument/2006/relationships/slideLayout" Target="../slideLayouts/slideLayout454.xml"/><Relationship Id="rId25" Type="http://schemas.openxmlformats.org/officeDocument/2006/relationships/slideLayout" Target="../slideLayouts/slideLayout462.xml"/><Relationship Id="rId33" Type="http://schemas.openxmlformats.org/officeDocument/2006/relationships/slideLayout" Target="../slideLayouts/slideLayout470.xml"/><Relationship Id="rId2" Type="http://schemas.openxmlformats.org/officeDocument/2006/relationships/slideLayout" Target="../slideLayouts/slideLayout439.xml"/><Relationship Id="rId16" Type="http://schemas.openxmlformats.org/officeDocument/2006/relationships/slideLayout" Target="../slideLayouts/slideLayout453.xml"/><Relationship Id="rId20" Type="http://schemas.openxmlformats.org/officeDocument/2006/relationships/slideLayout" Target="../slideLayouts/slideLayout457.xml"/><Relationship Id="rId29" Type="http://schemas.openxmlformats.org/officeDocument/2006/relationships/slideLayout" Target="../slideLayouts/slideLayout466.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24" Type="http://schemas.openxmlformats.org/officeDocument/2006/relationships/slideLayout" Target="../slideLayouts/slideLayout461.xml"/><Relationship Id="rId32" Type="http://schemas.openxmlformats.org/officeDocument/2006/relationships/slideLayout" Target="../slideLayouts/slideLayout469.xml"/><Relationship Id="rId5" Type="http://schemas.openxmlformats.org/officeDocument/2006/relationships/slideLayout" Target="../slideLayouts/slideLayout442.xml"/><Relationship Id="rId15" Type="http://schemas.openxmlformats.org/officeDocument/2006/relationships/slideLayout" Target="../slideLayouts/slideLayout452.xml"/><Relationship Id="rId23" Type="http://schemas.openxmlformats.org/officeDocument/2006/relationships/slideLayout" Target="../slideLayouts/slideLayout460.xml"/><Relationship Id="rId28" Type="http://schemas.openxmlformats.org/officeDocument/2006/relationships/slideLayout" Target="../slideLayouts/slideLayout465.xml"/><Relationship Id="rId10" Type="http://schemas.openxmlformats.org/officeDocument/2006/relationships/slideLayout" Target="../slideLayouts/slideLayout447.xml"/><Relationship Id="rId19" Type="http://schemas.openxmlformats.org/officeDocument/2006/relationships/slideLayout" Target="../slideLayouts/slideLayout456.xml"/><Relationship Id="rId31" Type="http://schemas.openxmlformats.org/officeDocument/2006/relationships/slideLayout" Target="../slideLayouts/slideLayout468.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 Id="rId22" Type="http://schemas.openxmlformats.org/officeDocument/2006/relationships/slideLayout" Target="../slideLayouts/slideLayout459.xml"/><Relationship Id="rId27" Type="http://schemas.openxmlformats.org/officeDocument/2006/relationships/slideLayout" Target="../slideLayouts/slideLayout464.xml"/><Relationship Id="rId30" Type="http://schemas.openxmlformats.org/officeDocument/2006/relationships/slideLayout" Target="../slideLayouts/slideLayout467.xml"/><Relationship Id="rId35" Type="http://schemas.openxmlformats.org/officeDocument/2006/relationships/theme" Target="../theme/theme19.xml"/><Relationship Id="rId8" Type="http://schemas.openxmlformats.org/officeDocument/2006/relationships/slideLayout" Target="../slideLayouts/slideLayout4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484.xml"/><Relationship Id="rId18" Type="http://schemas.openxmlformats.org/officeDocument/2006/relationships/slideLayout" Target="../slideLayouts/slideLayout489.xml"/><Relationship Id="rId26" Type="http://schemas.openxmlformats.org/officeDocument/2006/relationships/slideLayout" Target="../slideLayouts/slideLayout497.xml"/><Relationship Id="rId39" Type="http://schemas.openxmlformats.org/officeDocument/2006/relationships/slideLayout" Target="../slideLayouts/slideLayout510.xml"/><Relationship Id="rId21" Type="http://schemas.openxmlformats.org/officeDocument/2006/relationships/slideLayout" Target="../slideLayouts/slideLayout492.xml"/><Relationship Id="rId34" Type="http://schemas.openxmlformats.org/officeDocument/2006/relationships/slideLayout" Target="../slideLayouts/slideLayout505.xml"/><Relationship Id="rId42" Type="http://schemas.openxmlformats.org/officeDocument/2006/relationships/slideLayout" Target="../slideLayouts/slideLayout513.xml"/><Relationship Id="rId47" Type="http://schemas.openxmlformats.org/officeDocument/2006/relationships/slideLayout" Target="../slideLayouts/slideLayout518.xml"/><Relationship Id="rId50" Type="http://schemas.openxmlformats.org/officeDocument/2006/relationships/slideLayout" Target="../slideLayouts/slideLayout521.xml"/><Relationship Id="rId55" Type="http://schemas.openxmlformats.org/officeDocument/2006/relationships/slideLayout" Target="../slideLayouts/slideLayout526.xml"/><Relationship Id="rId7" Type="http://schemas.openxmlformats.org/officeDocument/2006/relationships/slideLayout" Target="../slideLayouts/slideLayout478.xml"/><Relationship Id="rId2" Type="http://schemas.openxmlformats.org/officeDocument/2006/relationships/slideLayout" Target="../slideLayouts/slideLayout473.xml"/><Relationship Id="rId16" Type="http://schemas.openxmlformats.org/officeDocument/2006/relationships/slideLayout" Target="../slideLayouts/slideLayout487.xml"/><Relationship Id="rId29" Type="http://schemas.openxmlformats.org/officeDocument/2006/relationships/slideLayout" Target="../slideLayouts/slideLayout500.xml"/><Relationship Id="rId11" Type="http://schemas.openxmlformats.org/officeDocument/2006/relationships/slideLayout" Target="../slideLayouts/slideLayout482.xml"/><Relationship Id="rId24" Type="http://schemas.openxmlformats.org/officeDocument/2006/relationships/slideLayout" Target="../slideLayouts/slideLayout495.xml"/><Relationship Id="rId32" Type="http://schemas.openxmlformats.org/officeDocument/2006/relationships/slideLayout" Target="../slideLayouts/slideLayout503.xml"/><Relationship Id="rId37" Type="http://schemas.openxmlformats.org/officeDocument/2006/relationships/slideLayout" Target="../slideLayouts/slideLayout508.xml"/><Relationship Id="rId40" Type="http://schemas.openxmlformats.org/officeDocument/2006/relationships/slideLayout" Target="../slideLayouts/slideLayout511.xml"/><Relationship Id="rId45" Type="http://schemas.openxmlformats.org/officeDocument/2006/relationships/slideLayout" Target="../slideLayouts/slideLayout516.xml"/><Relationship Id="rId53" Type="http://schemas.openxmlformats.org/officeDocument/2006/relationships/slideLayout" Target="../slideLayouts/slideLayout524.xml"/><Relationship Id="rId58" Type="http://schemas.openxmlformats.org/officeDocument/2006/relationships/image" Target="../media/image36.png"/><Relationship Id="rId5" Type="http://schemas.openxmlformats.org/officeDocument/2006/relationships/slideLayout" Target="../slideLayouts/slideLayout476.xml"/><Relationship Id="rId19" Type="http://schemas.openxmlformats.org/officeDocument/2006/relationships/slideLayout" Target="../slideLayouts/slideLayout490.x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14" Type="http://schemas.openxmlformats.org/officeDocument/2006/relationships/slideLayout" Target="../slideLayouts/slideLayout485.xml"/><Relationship Id="rId22" Type="http://schemas.openxmlformats.org/officeDocument/2006/relationships/slideLayout" Target="../slideLayouts/slideLayout493.xml"/><Relationship Id="rId27" Type="http://schemas.openxmlformats.org/officeDocument/2006/relationships/slideLayout" Target="../slideLayouts/slideLayout498.xml"/><Relationship Id="rId30" Type="http://schemas.openxmlformats.org/officeDocument/2006/relationships/slideLayout" Target="../slideLayouts/slideLayout501.xml"/><Relationship Id="rId35" Type="http://schemas.openxmlformats.org/officeDocument/2006/relationships/slideLayout" Target="../slideLayouts/slideLayout506.xml"/><Relationship Id="rId43" Type="http://schemas.openxmlformats.org/officeDocument/2006/relationships/slideLayout" Target="../slideLayouts/slideLayout514.xml"/><Relationship Id="rId48" Type="http://schemas.openxmlformats.org/officeDocument/2006/relationships/slideLayout" Target="../slideLayouts/slideLayout519.xml"/><Relationship Id="rId56" Type="http://schemas.openxmlformats.org/officeDocument/2006/relationships/slideLayout" Target="../slideLayouts/slideLayout527.xml"/><Relationship Id="rId8" Type="http://schemas.openxmlformats.org/officeDocument/2006/relationships/slideLayout" Target="../slideLayouts/slideLayout479.xml"/><Relationship Id="rId51" Type="http://schemas.openxmlformats.org/officeDocument/2006/relationships/slideLayout" Target="../slideLayouts/slideLayout522.xml"/><Relationship Id="rId3" Type="http://schemas.openxmlformats.org/officeDocument/2006/relationships/slideLayout" Target="../slideLayouts/slideLayout474.xml"/><Relationship Id="rId12" Type="http://schemas.openxmlformats.org/officeDocument/2006/relationships/slideLayout" Target="../slideLayouts/slideLayout483.xml"/><Relationship Id="rId17" Type="http://schemas.openxmlformats.org/officeDocument/2006/relationships/slideLayout" Target="../slideLayouts/slideLayout488.xml"/><Relationship Id="rId25" Type="http://schemas.openxmlformats.org/officeDocument/2006/relationships/slideLayout" Target="../slideLayouts/slideLayout496.xml"/><Relationship Id="rId33" Type="http://schemas.openxmlformats.org/officeDocument/2006/relationships/slideLayout" Target="../slideLayouts/slideLayout504.xml"/><Relationship Id="rId38" Type="http://schemas.openxmlformats.org/officeDocument/2006/relationships/slideLayout" Target="../slideLayouts/slideLayout509.xml"/><Relationship Id="rId46" Type="http://schemas.openxmlformats.org/officeDocument/2006/relationships/slideLayout" Target="../slideLayouts/slideLayout517.xml"/><Relationship Id="rId20" Type="http://schemas.openxmlformats.org/officeDocument/2006/relationships/slideLayout" Target="../slideLayouts/slideLayout491.xml"/><Relationship Id="rId41" Type="http://schemas.openxmlformats.org/officeDocument/2006/relationships/slideLayout" Target="../slideLayouts/slideLayout512.xml"/><Relationship Id="rId54" Type="http://schemas.openxmlformats.org/officeDocument/2006/relationships/slideLayout" Target="../slideLayouts/slideLayout525.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5" Type="http://schemas.openxmlformats.org/officeDocument/2006/relationships/slideLayout" Target="../slideLayouts/slideLayout486.xml"/><Relationship Id="rId23" Type="http://schemas.openxmlformats.org/officeDocument/2006/relationships/slideLayout" Target="../slideLayouts/slideLayout494.xml"/><Relationship Id="rId28" Type="http://schemas.openxmlformats.org/officeDocument/2006/relationships/slideLayout" Target="../slideLayouts/slideLayout499.xml"/><Relationship Id="rId36" Type="http://schemas.openxmlformats.org/officeDocument/2006/relationships/slideLayout" Target="../slideLayouts/slideLayout507.xml"/><Relationship Id="rId49" Type="http://schemas.openxmlformats.org/officeDocument/2006/relationships/slideLayout" Target="../slideLayouts/slideLayout520.xml"/><Relationship Id="rId57" Type="http://schemas.openxmlformats.org/officeDocument/2006/relationships/theme" Target="../theme/theme20.xml"/><Relationship Id="rId10" Type="http://schemas.openxmlformats.org/officeDocument/2006/relationships/slideLayout" Target="../slideLayouts/slideLayout481.xml"/><Relationship Id="rId31" Type="http://schemas.openxmlformats.org/officeDocument/2006/relationships/slideLayout" Target="../slideLayouts/slideLayout502.xml"/><Relationship Id="rId44" Type="http://schemas.openxmlformats.org/officeDocument/2006/relationships/slideLayout" Target="../slideLayouts/slideLayout515.xml"/><Relationship Id="rId52" Type="http://schemas.openxmlformats.org/officeDocument/2006/relationships/slideLayout" Target="../slideLayouts/slideLayout523.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540.xml"/><Relationship Id="rId18" Type="http://schemas.openxmlformats.org/officeDocument/2006/relationships/slideLayout" Target="../slideLayouts/slideLayout545.xml"/><Relationship Id="rId26" Type="http://schemas.openxmlformats.org/officeDocument/2006/relationships/slideLayout" Target="../slideLayouts/slideLayout553.xml"/><Relationship Id="rId3" Type="http://schemas.openxmlformats.org/officeDocument/2006/relationships/slideLayout" Target="../slideLayouts/slideLayout530.xml"/><Relationship Id="rId21" Type="http://schemas.openxmlformats.org/officeDocument/2006/relationships/slideLayout" Target="../slideLayouts/slideLayout548.xml"/><Relationship Id="rId34" Type="http://schemas.openxmlformats.org/officeDocument/2006/relationships/theme" Target="../theme/theme21.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17" Type="http://schemas.openxmlformats.org/officeDocument/2006/relationships/slideLayout" Target="../slideLayouts/slideLayout544.xml"/><Relationship Id="rId25" Type="http://schemas.openxmlformats.org/officeDocument/2006/relationships/slideLayout" Target="../slideLayouts/slideLayout552.xml"/><Relationship Id="rId33" Type="http://schemas.openxmlformats.org/officeDocument/2006/relationships/slideLayout" Target="../slideLayouts/slideLayout560.xml"/><Relationship Id="rId2" Type="http://schemas.openxmlformats.org/officeDocument/2006/relationships/slideLayout" Target="../slideLayouts/slideLayout529.xml"/><Relationship Id="rId16" Type="http://schemas.openxmlformats.org/officeDocument/2006/relationships/slideLayout" Target="../slideLayouts/slideLayout543.xml"/><Relationship Id="rId20" Type="http://schemas.openxmlformats.org/officeDocument/2006/relationships/slideLayout" Target="../slideLayouts/slideLayout547.xml"/><Relationship Id="rId29" Type="http://schemas.openxmlformats.org/officeDocument/2006/relationships/slideLayout" Target="../slideLayouts/slideLayout556.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24" Type="http://schemas.openxmlformats.org/officeDocument/2006/relationships/slideLayout" Target="../slideLayouts/slideLayout551.xml"/><Relationship Id="rId32" Type="http://schemas.openxmlformats.org/officeDocument/2006/relationships/slideLayout" Target="../slideLayouts/slideLayout559.xml"/><Relationship Id="rId5" Type="http://schemas.openxmlformats.org/officeDocument/2006/relationships/slideLayout" Target="../slideLayouts/slideLayout532.xml"/><Relationship Id="rId15" Type="http://schemas.openxmlformats.org/officeDocument/2006/relationships/slideLayout" Target="../slideLayouts/slideLayout542.xml"/><Relationship Id="rId23" Type="http://schemas.openxmlformats.org/officeDocument/2006/relationships/slideLayout" Target="../slideLayouts/slideLayout550.xml"/><Relationship Id="rId28" Type="http://schemas.openxmlformats.org/officeDocument/2006/relationships/slideLayout" Target="../slideLayouts/slideLayout555.xml"/><Relationship Id="rId10" Type="http://schemas.openxmlformats.org/officeDocument/2006/relationships/slideLayout" Target="../slideLayouts/slideLayout537.xml"/><Relationship Id="rId19" Type="http://schemas.openxmlformats.org/officeDocument/2006/relationships/slideLayout" Target="../slideLayouts/slideLayout546.xml"/><Relationship Id="rId31" Type="http://schemas.openxmlformats.org/officeDocument/2006/relationships/slideLayout" Target="../slideLayouts/slideLayout558.xml"/><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 Id="rId22" Type="http://schemas.openxmlformats.org/officeDocument/2006/relationships/slideLayout" Target="../slideLayouts/slideLayout549.xml"/><Relationship Id="rId27" Type="http://schemas.openxmlformats.org/officeDocument/2006/relationships/slideLayout" Target="../slideLayouts/slideLayout554.xml"/><Relationship Id="rId30" Type="http://schemas.openxmlformats.org/officeDocument/2006/relationships/slideLayout" Target="../slideLayouts/slideLayout557.xml"/><Relationship Id="rId35" Type="http://schemas.openxmlformats.org/officeDocument/2006/relationships/image" Target="../media/image48.png"/><Relationship Id="rId8" Type="http://schemas.openxmlformats.org/officeDocument/2006/relationships/slideLayout" Target="../slideLayouts/slideLayout535.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573.xml"/><Relationship Id="rId18" Type="http://schemas.openxmlformats.org/officeDocument/2006/relationships/slideLayout" Target="../slideLayouts/slideLayout578.xml"/><Relationship Id="rId26" Type="http://schemas.openxmlformats.org/officeDocument/2006/relationships/slideLayout" Target="../slideLayouts/slideLayout586.xml"/><Relationship Id="rId39" Type="http://schemas.openxmlformats.org/officeDocument/2006/relationships/slideLayout" Target="../slideLayouts/slideLayout599.xml"/><Relationship Id="rId21" Type="http://schemas.openxmlformats.org/officeDocument/2006/relationships/slideLayout" Target="../slideLayouts/slideLayout581.xml"/><Relationship Id="rId34" Type="http://schemas.openxmlformats.org/officeDocument/2006/relationships/slideLayout" Target="../slideLayouts/slideLayout594.xml"/><Relationship Id="rId42" Type="http://schemas.openxmlformats.org/officeDocument/2006/relationships/slideLayout" Target="../slideLayouts/slideLayout602.xml"/><Relationship Id="rId47" Type="http://schemas.openxmlformats.org/officeDocument/2006/relationships/slideLayout" Target="../slideLayouts/slideLayout607.xml"/><Relationship Id="rId50" Type="http://schemas.openxmlformats.org/officeDocument/2006/relationships/slideLayout" Target="../slideLayouts/slideLayout610.xml"/><Relationship Id="rId55" Type="http://schemas.openxmlformats.org/officeDocument/2006/relationships/slideLayout" Target="../slideLayouts/slideLayout615.xml"/><Relationship Id="rId7" Type="http://schemas.openxmlformats.org/officeDocument/2006/relationships/slideLayout" Target="../slideLayouts/slideLayout567.xml"/><Relationship Id="rId2" Type="http://schemas.openxmlformats.org/officeDocument/2006/relationships/slideLayout" Target="../slideLayouts/slideLayout562.xml"/><Relationship Id="rId16" Type="http://schemas.openxmlformats.org/officeDocument/2006/relationships/slideLayout" Target="../slideLayouts/slideLayout576.xml"/><Relationship Id="rId29" Type="http://schemas.openxmlformats.org/officeDocument/2006/relationships/slideLayout" Target="../slideLayouts/slideLayout589.xml"/><Relationship Id="rId11" Type="http://schemas.openxmlformats.org/officeDocument/2006/relationships/slideLayout" Target="../slideLayouts/slideLayout571.xml"/><Relationship Id="rId24" Type="http://schemas.openxmlformats.org/officeDocument/2006/relationships/slideLayout" Target="../slideLayouts/slideLayout584.xml"/><Relationship Id="rId32" Type="http://schemas.openxmlformats.org/officeDocument/2006/relationships/slideLayout" Target="../slideLayouts/slideLayout592.xml"/><Relationship Id="rId37" Type="http://schemas.openxmlformats.org/officeDocument/2006/relationships/slideLayout" Target="../slideLayouts/slideLayout597.xml"/><Relationship Id="rId40" Type="http://schemas.openxmlformats.org/officeDocument/2006/relationships/slideLayout" Target="../slideLayouts/slideLayout600.xml"/><Relationship Id="rId45" Type="http://schemas.openxmlformats.org/officeDocument/2006/relationships/slideLayout" Target="../slideLayouts/slideLayout605.xml"/><Relationship Id="rId53" Type="http://schemas.openxmlformats.org/officeDocument/2006/relationships/slideLayout" Target="../slideLayouts/slideLayout613.xml"/><Relationship Id="rId5" Type="http://schemas.openxmlformats.org/officeDocument/2006/relationships/slideLayout" Target="../slideLayouts/slideLayout565.xml"/><Relationship Id="rId19" Type="http://schemas.openxmlformats.org/officeDocument/2006/relationships/slideLayout" Target="../slideLayouts/slideLayout579.xml"/><Relationship Id="rId4" Type="http://schemas.openxmlformats.org/officeDocument/2006/relationships/slideLayout" Target="../slideLayouts/slideLayout564.xml"/><Relationship Id="rId9" Type="http://schemas.openxmlformats.org/officeDocument/2006/relationships/slideLayout" Target="../slideLayouts/slideLayout569.xml"/><Relationship Id="rId14" Type="http://schemas.openxmlformats.org/officeDocument/2006/relationships/slideLayout" Target="../slideLayouts/slideLayout574.xml"/><Relationship Id="rId22" Type="http://schemas.openxmlformats.org/officeDocument/2006/relationships/slideLayout" Target="../slideLayouts/slideLayout582.xml"/><Relationship Id="rId27" Type="http://schemas.openxmlformats.org/officeDocument/2006/relationships/slideLayout" Target="../slideLayouts/slideLayout587.xml"/><Relationship Id="rId30" Type="http://schemas.openxmlformats.org/officeDocument/2006/relationships/slideLayout" Target="../slideLayouts/slideLayout590.xml"/><Relationship Id="rId35" Type="http://schemas.openxmlformats.org/officeDocument/2006/relationships/slideLayout" Target="../slideLayouts/slideLayout595.xml"/><Relationship Id="rId43" Type="http://schemas.openxmlformats.org/officeDocument/2006/relationships/slideLayout" Target="../slideLayouts/slideLayout603.xml"/><Relationship Id="rId48" Type="http://schemas.openxmlformats.org/officeDocument/2006/relationships/slideLayout" Target="../slideLayouts/slideLayout608.xml"/><Relationship Id="rId56" Type="http://schemas.openxmlformats.org/officeDocument/2006/relationships/theme" Target="../theme/theme22.xml"/><Relationship Id="rId8" Type="http://schemas.openxmlformats.org/officeDocument/2006/relationships/slideLayout" Target="../slideLayouts/slideLayout568.xml"/><Relationship Id="rId51" Type="http://schemas.openxmlformats.org/officeDocument/2006/relationships/slideLayout" Target="../slideLayouts/slideLayout611.xml"/><Relationship Id="rId3" Type="http://schemas.openxmlformats.org/officeDocument/2006/relationships/slideLayout" Target="../slideLayouts/slideLayout563.xml"/><Relationship Id="rId12" Type="http://schemas.openxmlformats.org/officeDocument/2006/relationships/slideLayout" Target="../slideLayouts/slideLayout572.xml"/><Relationship Id="rId17" Type="http://schemas.openxmlformats.org/officeDocument/2006/relationships/slideLayout" Target="../slideLayouts/slideLayout577.xml"/><Relationship Id="rId25" Type="http://schemas.openxmlformats.org/officeDocument/2006/relationships/slideLayout" Target="../slideLayouts/slideLayout585.xml"/><Relationship Id="rId33" Type="http://schemas.openxmlformats.org/officeDocument/2006/relationships/slideLayout" Target="../slideLayouts/slideLayout593.xml"/><Relationship Id="rId38" Type="http://schemas.openxmlformats.org/officeDocument/2006/relationships/slideLayout" Target="../slideLayouts/slideLayout598.xml"/><Relationship Id="rId46" Type="http://schemas.openxmlformats.org/officeDocument/2006/relationships/slideLayout" Target="../slideLayouts/slideLayout606.xml"/><Relationship Id="rId20" Type="http://schemas.openxmlformats.org/officeDocument/2006/relationships/slideLayout" Target="../slideLayouts/slideLayout580.xml"/><Relationship Id="rId41" Type="http://schemas.openxmlformats.org/officeDocument/2006/relationships/slideLayout" Target="../slideLayouts/slideLayout601.xml"/><Relationship Id="rId54" Type="http://schemas.openxmlformats.org/officeDocument/2006/relationships/slideLayout" Target="../slideLayouts/slideLayout614.xml"/><Relationship Id="rId1" Type="http://schemas.openxmlformats.org/officeDocument/2006/relationships/slideLayout" Target="../slideLayouts/slideLayout561.xml"/><Relationship Id="rId6" Type="http://schemas.openxmlformats.org/officeDocument/2006/relationships/slideLayout" Target="../slideLayouts/slideLayout566.xml"/><Relationship Id="rId15" Type="http://schemas.openxmlformats.org/officeDocument/2006/relationships/slideLayout" Target="../slideLayouts/slideLayout575.xml"/><Relationship Id="rId23" Type="http://schemas.openxmlformats.org/officeDocument/2006/relationships/slideLayout" Target="../slideLayouts/slideLayout583.xml"/><Relationship Id="rId28" Type="http://schemas.openxmlformats.org/officeDocument/2006/relationships/slideLayout" Target="../slideLayouts/slideLayout588.xml"/><Relationship Id="rId36" Type="http://schemas.openxmlformats.org/officeDocument/2006/relationships/slideLayout" Target="../slideLayouts/slideLayout596.xml"/><Relationship Id="rId49" Type="http://schemas.openxmlformats.org/officeDocument/2006/relationships/slideLayout" Target="../slideLayouts/slideLayout609.xml"/><Relationship Id="rId57" Type="http://schemas.openxmlformats.org/officeDocument/2006/relationships/image" Target="../media/image36.png"/><Relationship Id="rId10" Type="http://schemas.openxmlformats.org/officeDocument/2006/relationships/slideLayout" Target="../slideLayouts/slideLayout570.xml"/><Relationship Id="rId31" Type="http://schemas.openxmlformats.org/officeDocument/2006/relationships/slideLayout" Target="../slideLayouts/slideLayout591.xml"/><Relationship Id="rId44" Type="http://schemas.openxmlformats.org/officeDocument/2006/relationships/slideLayout" Target="../slideLayouts/slideLayout604.xml"/><Relationship Id="rId52" Type="http://schemas.openxmlformats.org/officeDocument/2006/relationships/slideLayout" Target="../slideLayouts/slideLayout612.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628.xml"/><Relationship Id="rId18" Type="http://schemas.openxmlformats.org/officeDocument/2006/relationships/slideLayout" Target="../slideLayouts/slideLayout633.xml"/><Relationship Id="rId26" Type="http://schemas.openxmlformats.org/officeDocument/2006/relationships/slideLayout" Target="../slideLayouts/slideLayout641.xml"/><Relationship Id="rId39" Type="http://schemas.openxmlformats.org/officeDocument/2006/relationships/slideLayout" Target="../slideLayouts/slideLayout654.xml"/><Relationship Id="rId21" Type="http://schemas.openxmlformats.org/officeDocument/2006/relationships/slideLayout" Target="../slideLayouts/slideLayout636.xml"/><Relationship Id="rId34" Type="http://schemas.openxmlformats.org/officeDocument/2006/relationships/slideLayout" Target="../slideLayouts/slideLayout649.xml"/><Relationship Id="rId42" Type="http://schemas.openxmlformats.org/officeDocument/2006/relationships/slideLayout" Target="../slideLayouts/slideLayout657.xml"/><Relationship Id="rId47" Type="http://schemas.openxmlformats.org/officeDocument/2006/relationships/slideLayout" Target="../slideLayouts/slideLayout662.xml"/><Relationship Id="rId50" Type="http://schemas.openxmlformats.org/officeDocument/2006/relationships/slideLayout" Target="../slideLayouts/slideLayout665.xml"/><Relationship Id="rId55" Type="http://schemas.openxmlformats.org/officeDocument/2006/relationships/slideLayout" Target="../slideLayouts/slideLayout670.xml"/><Relationship Id="rId7" Type="http://schemas.openxmlformats.org/officeDocument/2006/relationships/slideLayout" Target="../slideLayouts/slideLayout622.xml"/><Relationship Id="rId2" Type="http://schemas.openxmlformats.org/officeDocument/2006/relationships/slideLayout" Target="../slideLayouts/slideLayout617.xml"/><Relationship Id="rId16" Type="http://schemas.openxmlformats.org/officeDocument/2006/relationships/slideLayout" Target="../slideLayouts/slideLayout631.xml"/><Relationship Id="rId29" Type="http://schemas.openxmlformats.org/officeDocument/2006/relationships/slideLayout" Target="../slideLayouts/slideLayout644.xml"/><Relationship Id="rId11" Type="http://schemas.openxmlformats.org/officeDocument/2006/relationships/slideLayout" Target="../slideLayouts/slideLayout626.xml"/><Relationship Id="rId24" Type="http://schemas.openxmlformats.org/officeDocument/2006/relationships/slideLayout" Target="../slideLayouts/slideLayout639.xml"/><Relationship Id="rId32" Type="http://schemas.openxmlformats.org/officeDocument/2006/relationships/slideLayout" Target="../slideLayouts/slideLayout647.xml"/><Relationship Id="rId37" Type="http://schemas.openxmlformats.org/officeDocument/2006/relationships/slideLayout" Target="../slideLayouts/slideLayout652.xml"/><Relationship Id="rId40" Type="http://schemas.openxmlformats.org/officeDocument/2006/relationships/slideLayout" Target="../slideLayouts/slideLayout655.xml"/><Relationship Id="rId45" Type="http://schemas.openxmlformats.org/officeDocument/2006/relationships/slideLayout" Target="../slideLayouts/slideLayout660.xml"/><Relationship Id="rId53" Type="http://schemas.openxmlformats.org/officeDocument/2006/relationships/slideLayout" Target="../slideLayouts/slideLayout668.xml"/><Relationship Id="rId5" Type="http://schemas.openxmlformats.org/officeDocument/2006/relationships/slideLayout" Target="../slideLayouts/slideLayout620.xml"/><Relationship Id="rId19" Type="http://schemas.openxmlformats.org/officeDocument/2006/relationships/slideLayout" Target="../slideLayouts/slideLayout634.xml"/><Relationship Id="rId4" Type="http://schemas.openxmlformats.org/officeDocument/2006/relationships/slideLayout" Target="../slideLayouts/slideLayout619.xml"/><Relationship Id="rId9" Type="http://schemas.openxmlformats.org/officeDocument/2006/relationships/slideLayout" Target="../slideLayouts/slideLayout624.xml"/><Relationship Id="rId14" Type="http://schemas.openxmlformats.org/officeDocument/2006/relationships/slideLayout" Target="../slideLayouts/slideLayout629.xml"/><Relationship Id="rId22" Type="http://schemas.openxmlformats.org/officeDocument/2006/relationships/slideLayout" Target="../slideLayouts/slideLayout637.xml"/><Relationship Id="rId27" Type="http://schemas.openxmlformats.org/officeDocument/2006/relationships/slideLayout" Target="../slideLayouts/slideLayout642.xml"/><Relationship Id="rId30" Type="http://schemas.openxmlformats.org/officeDocument/2006/relationships/slideLayout" Target="../slideLayouts/slideLayout645.xml"/><Relationship Id="rId35" Type="http://schemas.openxmlformats.org/officeDocument/2006/relationships/slideLayout" Target="../slideLayouts/slideLayout650.xml"/><Relationship Id="rId43" Type="http://schemas.openxmlformats.org/officeDocument/2006/relationships/slideLayout" Target="../slideLayouts/slideLayout658.xml"/><Relationship Id="rId48" Type="http://schemas.openxmlformats.org/officeDocument/2006/relationships/slideLayout" Target="../slideLayouts/slideLayout663.xml"/><Relationship Id="rId56" Type="http://schemas.openxmlformats.org/officeDocument/2006/relationships/theme" Target="../theme/theme23.xml"/><Relationship Id="rId8" Type="http://schemas.openxmlformats.org/officeDocument/2006/relationships/slideLayout" Target="../slideLayouts/slideLayout623.xml"/><Relationship Id="rId51" Type="http://schemas.openxmlformats.org/officeDocument/2006/relationships/slideLayout" Target="../slideLayouts/slideLayout666.xml"/><Relationship Id="rId3" Type="http://schemas.openxmlformats.org/officeDocument/2006/relationships/slideLayout" Target="../slideLayouts/slideLayout618.xml"/><Relationship Id="rId12" Type="http://schemas.openxmlformats.org/officeDocument/2006/relationships/slideLayout" Target="../slideLayouts/slideLayout627.xml"/><Relationship Id="rId17" Type="http://schemas.openxmlformats.org/officeDocument/2006/relationships/slideLayout" Target="../slideLayouts/slideLayout632.xml"/><Relationship Id="rId25" Type="http://schemas.openxmlformats.org/officeDocument/2006/relationships/slideLayout" Target="../slideLayouts/slideLayout640.xml"/><Relationship Id="rId33" Type="http://schemas.openxmlformats.org/officeDocument/2006/relationships/slideLayout" Target="../slideLayouts/slideLayout648.xml"/><Relationship Id="rId38" Type="http://schemas.openxmlformats.org/officeDocument/2006/relationships/slideLayout" Target="../slideLayouts/slideLayout653.xml"/><Relationship Id="rId46" Type="http://schemas.openxmlformats.org/officeDocument/2006/relationships/slideLayout" Target="../slideLayouts/slideLayout661.xml"/><Relationship Id="rId20" Type="http://schemas.openxmlformats.org/officeDocument/2006/relationships/slideLayout" Target="../slideLayouts/slideLayout635.xml"/><Relationship Id="rId41" Type="http://schemas.openxmlformats.org/officeDocument/2006/relationships/slideLayout" Target="../slideLayouts/slideLayout656.xml"/><Relationship Id="rId54" Type="http://schemas.openxmlformats.org/officeDocument/2006/relationships/slideLayout" Target="../slideLayouts/slideLayout669.xml"/><Relationship Id="rId1" Type="http://schemas.openxmlformats.org/officeDocument/2006/relationships/slideLayout" Target="../slideLayouts/slideLayout616.xml"/><Relationship Id="rId6" Type="http://schemas.openxmlformats.org/officeDocument/2006/relationships/slideLayout" Target="../slideLayouts/slideLayout621.xml"/><Relationship Id="rId15" Type="http://schemas.openxmlformats.org/officeDocument/2006/relationships/slideLayout" Target="../slideLayouts/slideLayout630.xml"/><Relationship Id="rId23" Type="http://schemas.openxmlformats.org/officeDocument/2006/relationships/slideLayout" Target="../slideLayouts/slideLayout638.xml"/><Relationship Id="rId28" Type="http://schemas.openxmlformats.org/officeDocument/2006/relationships/slideLayout" Target="../slideLayouts/slideLayout643.xml"/><Relationship Id="rId36" Type="http://schemas.openxmlformats.org/officeDocument/2006/relationships/slideLayout" Target="../slideLayouts/slideLayout651.xml"/><Relationship Id="rId49" Type="http://schemas.openxmlformats.org/officeDocument/2006/relationships/slideLayout" Target="../slideLayouts/slideLayout664.xml"/><Relationship Id="rId57" Type="http://schemas.openxmlformats.org/officeDocument/2006/relationships/image" Target="../media/image36.png"/><Relationship Id="rId10" Type="http://schemas.openxmlformats.org/officeDocument/2006/relationships/slideLayout" Target="../slideLayouts/slideLayout625.xml"/><Relationship Id="rId31" Type="http://schemas.openxmlformats.org/officeDocument/2006/relationships/slideLayout" Target="../slideLayouts/slideLayout646.xml"/><Relationship Id="rId44" Type="http://schemas.openxmlformats.org/officeDocument/2006/relationships/slideLayout" Target="../slideLayouts/slideLayout659.xml"/><Relationship Id="rId52" Type="http://schemas.openxmlformats.org/officeDocument/2006/relationships/slideLayout" Target="../slideLayouts/slideLayout6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theme" Target="../theme/theme5.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B3C00"/>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52949"/>
            <a:ext cx="2637713" cy="4229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3730952" y="1752959"/>
            <a:ext cx="8109619" cy="1590445"/>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70889" y="5885005"/>
            <a:ext cx="2365586" cy="1109522"/>
          </a:xfrm>
          <a:prstGeom prst="rect">
            <a:avLst/>
          </a:prstGeom>
        </p:spPr>
      </p:pic>
    </p:spTree>
    <p:extLst>
      <p:ext uri="{BB962C8B-B14F-4D97-AF65-F5344CB8AC3E}">
        <p14:creationId xmlns:p14="http://schemas.microsoft.com/office/powerpoint/2010/main" val="2811469495"/>
      </p:ext>
    </p:extLst>
  </p:cSld>
  <p:clrMap bg1="lt1" tx1="dk1" bg2="lt2" tx2="dk2" accent1="accent1" accent2="accent2" accent3="accent3" accent4="accent4" accent5="accent5" accent6="accent6" hlink="hlink" folHlink="folHlink"/>
  <p:sldLayoutIdLst>
    <p:sldLayoutId id="2147483889" r:id="rId1"/>
    <p:sldLayoutId id="2147483892" r:id="rId2"/>
    <p:sldLayoutId id="2147483974" r:id="rId3"/>
    <p:sldLayoutId id="2147483897" r:id="rId4"/>
    <p:sldLayoutId id="2147483959" r:id="rId5"/>
    <p:sldLayoutId id="2147483972" r:id="rId6"/>
    <p:sldLayoutId id="2147483957" r:id="rId7"/>
    <p:sldLayoutId id="2147483961" r:id="rId8"/>
    <p:sldLayoutId id="2147483909" r:id="rId9"/>
    <p:sldLayoutId id="2147484032" r:id="rId10"/>
    <p:sldLayoutId id="2147484045" r:id="rId11"/>
    <p:sldLayoutId id="2147484088" r:id="rId12"/>
  </p:sldLayoutIdLst>
  <p:timing>
    <p:tnLst>
      <p:par>
        <p:cTn id="1" dur="indefinite" restart="never" nodeType="tmRoot"/>
      </p:par>
    </p:tnLst>
  </p:timing>
  <p:hf hdr="0" dt="0"/>
  <p:txStyles>
    <p:titleStyle>
      <a:lvl1pPr algn="l" defTabSz="1243347" rtl="0" eaLnBrk="1" latinLnBrk="0" hangingPunct="1">
        <a:spcBef>
          <a:spcPct val="0"/>
        </a:spcBef>
        <a:buNone/>
        <a:defRPr lang="en-US" sz="1904" kern="1200" dirty="0" smtClean="0">
          <a:solidFill>
            <a:schemeClr val="bg1"/>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0"/>
        </a:spcAft>
        <a:buClr>
          <a:schemeClr val="accent1"/>
        </a:buClr>
        <a:buSzPct val="110000"/>
        <a:buFont typeface="Avenir LT Pro 45 Book" charset="0"/>
        <a:buNone/>
        <a:defRPr lang="en-US" sz="3264" b="0" kern="1200" cap="none" baseline="0" dirty="0" smtClean="0">
          <a:solidFill>
            <a:srgbClr val="FFFFFF"/>
          </a:solidFill>
          <a:latin typeface="Segoe UI Light"/>
          <a:ea typeface="ＭＳ Ｐゴシック" charset="0"/>
          <a:cs typeface="Segoe UI Light"/>
        </a:defRPr>
      </a:lvl1pPr>
      <a:lvl2pPr marL="0" indent="0" algn="l" defTabSz="1243347" rtl="0" eaLnBrk="1" latinLnBrk="0" hangingPunct="1">
        <a:lnSpc>
          <a:spcPct val="95000"/>
        </a:lnSpc>
        <a:spcBef>
          <a:spcPts val="0"/>
        </a:spcBef>
        <a:spcAft>
          <a:spcPts val="0"/>
        </a:spcAft>
        <a:buClrTx/>
        <a:buFont typeface="Arial" pitchFamily="34" charset="0"/>
        <a:buNone/>
        <a:defRPr lang="en-US" sz="1904" b="0" kern="1200" dirty="0" smtClean="0">
          <a:solidFill>
            <a:srgbClr val="FFFFFF"/>
          </a:solidFill>
          <a:latin typeface="+mn-lt"/>
          <a:ea typeface="+mn-ea"/>
          <a:cs typeface="+mn-cs"/>
        </a:defRPr>
      </a:lvl2pPr>
      <a:lvl3pPr marL="621673" indent="-310838" algn="l" defTabSz="1243347" rtl="0" eaLnBrk="1" latinLnBrk="0" hangingPunct="1">
        <a:lnSpc>
          <a:spcPct val="95000"/>
        </a:lnSpc>
        <a:spcBef>
          <a:spcPts val="0"/>
        </a:spcBef>
        <a:spcAft>
          <a:spcPts val="0"/>
        </a:spcAft>
        <a:buFont typeface="Lucida Grande"/>
        <a:buChar char="-"/>
        <a:defRPr lang="en-US" sz="1904" b="0" kern="1200" dirty="0" smtClean="0">
          <a:solidFill>
            <a:srgbClr val="FFFFFF"/>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FFFFFF"/>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FFFFFF"/>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36260727"/>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111331669"/>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302759387"/>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 id="2147484260" r:id="rId21"/>
    <p:sldLayoutId id="2147484261" r:id="rId22"/>
    <p:sldLayoutId id="2147484262" r:id="rId23"/>
    <p:sldLayoutId id="2147484263" r:id="rId24"/>
    <p:sldLayoutId id="2147484264" r:id="rId25"/>
    <p:sldLayoutId id="2147484265" r:id="rId26"/>
    <p:sldLayoutId id="2147484266" r:id="rId27"/>
    <p:sldLayoutId id="2147484267" r:id="rId28"/>
    <p:sldLayoutId id="2147484268" r:id="rId29"/>
    <p:sldLayoutId id="2147484270"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120108"/>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4" r:id="rId23"/>
    <p:sldLayoutId id="2147484295" r:id="rId24"/>
    <p:sldLayoutId id="2147484296" r:id="rId25"/>
    <p:sldLayoutId id="2147484297" r:id="rId26"/>
    <p:sldLayoutId id="2147484298" r:id="rId27"/>
    <p:sldLayoutId id="2147484299" r:id="rId28"/>
    <p:sldLayoutId id="2147484300" r:id="rId29"/>
    <p:sldLayoutId id="2147484301" r:id="rId30"/>
    <p:sldLayoutId id="2147484302" r:id="rId31"/>
    <p:sldLayoutId id="2147484303" r:id="rId32"/>
    <p:sldLayoutId id="2147484304" r:id="rId33"/>
    <p:sldLayoutId id="2147484305"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6624185"/>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 id="2147484320" r:id="rId14"/>
    <p:sldLayoutId id="2147484321" r:id="rId15"/>
    <p:sldLayoutId id="2147484322" r:id="rId16"/>
    <p:sldLayoutId id="2147484323" r:id="rId17"/>
    <p:sldLayoutId id="2147484324" r:id="rId18"/>
    <p:sldLayoutId id="2147484325" r:id="rId19"/>
    <p:sldLayoutId id="2147484326" r:id="rId20"/>
    <p:sldLayoutId id="2147484327" r:id="rId21"/>
    <p:sldLayoutId id="2147484328"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025767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 id="2147484354" r:id="rId2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31054024"/>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 id="2147484369" r:id="rId14"/>
    <p:sldLayoutId id="2147484370" r:id="rId15"/>
    <p:sldLayoutId id="2147484371" r:id="rId16"/>
    <p:sldLayoutId id="2147484372" r:id="rId17"/>
    <p:sldLayoutId id="2147484373" r:id="rId18"/>
    <p:sldLayoutId id="2147484374" r:id="rId19"/>
    <p:sldLayoutId id="2147484375" r:id="rId20"/>
    <p:sldLayoutId id="2147484376" r:id="rId21"/>
    <p:sldLayoutId id="2147484377" r:id="rId22"/>
    <p:sldLayoutId id="2147484378" r:id="rId23"/>
    <p:sldLayoutId id="2147484379" r:id="rId24"/>
    <p:sldLayoutId id="2147484380" r:id="rId25"/>
    <p:sldLayoutId id="2147484381" r:id="rId26"/>
    <p:sldLayoutId id="2147484382" r:id="rId27"/>
    <p:sldLayoutId id="2147484383" r:id="rId28"/>
    <p:sldLayoutId id="2147484384" r:id="rId29"/>
    <p:sldLayoutId id="2147484385" r:id="rId30"/>
    <p:sldLayoutId id="2147484386" r:id="rId31"/>
    <p:sldLayoutId id="2147484700" r:id="rId3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2"/>
            <a:ext cx="11887198" cy="1956404"/>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3282743"/>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 id="2147484416" r:id="rId29"/>
    <p:sldLayoutId id="2147484417" r:id="rId30"/>
    <p:sldLayoutId id="2147484418" r:id="rId31"/>
    <p:sldLayoutId id="2147484419" r:id="rId32"/>
    <p:sldLayoutId id="2147484420" r:id="rId33"/>
    <p:sldLayoutId id="2147484421" r:id="rId34"/>
    <p:sldLayoutId id="2147484422" r:id="rId35"/>
    <p:sldLayoutId id="2147484423" r:id="rId36"/>
    <p:sldLayoutId id="2147484424" r:id="rId37"/>
    <p:sldLayoutId id="2147484426" r:id="rId38"/>
  </p:sldLayoutIdLst>
  <p:transition>
    <p:fade/>
  </p:transition>
  <p:timing>
    <p:tnLst>
      <p:par>
        <p:cTn id="1" dur="indefinite" restart="never" nodeType="tmRoot"/>
      </p:par>
    </p:tnLst>
  </p:timing>
  <p:hf hdr="0" ftr="0" dt="0"/>
  <p:txStyles>
    <p:titleStyle>
      <a:lvl1pPr algn="l" defTabSz="864110" rtl="0" eaLnBrk="1" latinLnBrk="0" hangingPunct="1">
        <a:lnSpc>
          <a:spcPct val="90000"/>
        </a:lnSpc>
        <a:spcBef>
          <a:spcPct val="0"/>
        </a:spcBef>
        <a:buNone/>
        <a:defRPr lang="en-US" sz="5003" b="0" kern="1200" cap="none" spc="-9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17668" marR="0" indent="-317668" algn="l" defTabSz="864110" rtl="0" eaLnBrk="1" fontAlgn="auto" latinLnBrk="0" hangingPunct="1">
        <a:lnSpc>
          <a:spcPct val="90000"/>
        </a:lnSpc>
        <a:spcBef>
          <a:spcPct val="20000"/>
        </a:spcBef>
        <a:spcAft>
          <a:spcPts val="0"/>
        </a:spcAft>
        <a:buClrTx/>
        <a:buSzPct val="90000"/>
        <a:buFont typeface="Arial" pitchFamily="34" charset="0"/>
        <a:buChar char="•"/>
        <a:tabLst/>
        <a:defRPr sz="3706" kern="1200" spc="0" baseline="0">
          <a:gradFill>
            <a:gsLst>
              <a:gs pos="1250">
                <a:schemeClr val="tx1"/>
              </a:gs>
              <a:gs pos="100000">
                <a:schemeClr val="tx1"/>
              </a:gs>
            </a:gsLst>
            <a:lin ang="5400000" scaled="0"/>
          </a:gradFill>
          <a:latin typeface="+mj-lt"/>
          <a:ea typeface="+mn-ea"/>
          <a:cs typeface="+mn-cs"/>
        </a:defRPr>
      </a:lvl1pPr>
      <a:lvl2pPr marL="541213" marR="0" indent="-223545" algn="l" defTabSz="864110" rtl="0" eaLnBrk="1" fontAlgn="auto" latinLnBrk="0" hangingPunct="1">
        <a:lnSpc>
          <a:spcPct val="90000"/>
        </a:lnSpc>
        <a:spcBef>
          <a:spcPct val="20000"/>
        </a:spcBef>
        <a:spcAft>
          <a:spcPts val="0"/>
        </a:spcAft>
        <a:buClrTx/>
        <a:buSzPct val="90000"/>
        <a:buFont typeface="Arial" pitchFamily="34" charset="0"/>
        <a:buChar char="•"/>
        <a:tabLst/>
        <a:defRPr sz="2223" kern="1200" spc="0" baseline="0">
          <a:gradFill>
            <a:gsLst>
              <a:gs pos="1250">
                <a:schemeClr val="tx1"/>
              </a:gs>
              <a:gs pos="100000">
                <a:schemeClr val="tx1"/>
              </a:gs>
            </a:gsLst>
            <a:lin ang="5400000" scaled="0"/>
          </a:gradFill>
          <a:latin typeface="+mn-lt"/>
          <a:ea typeface="+mn-ea"/>
          <a:cs typeface="+mn-cs"/>
        </a:defRPr>
      </a:lvl2pPr>
      <a:lvl3pPr marL="741228"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853" kern="1200" spc="0" baseline="0">
          <a:gradFill>
            <a:gsLst>
              <a:gs pos="1250">
                <a:schemeClr val="tx1"/>
              </a:gs>
              <a:gs pos="100000">
                <a:schemeClr val="tx1"/>
              </a:gs>
            </a:gsLst>
            <a:lin ang="5400000" scaled="0"/>
          </a:gradFill>
          <a:latin typeface="+mn-lt"/>
          <a:ea typeface="+mn-ea"/>
          <a:cs typeface="+mn-cs"/>
        </a:defRPr>
      </a:lvl3pPr>
      <a:lvl4pPr marL="953007"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668" kern="1200" spc="0" baseline="0">
          <a:gradFill>
            <a:gsLst>
              <a:gs pos="1250">
                <a:schemeClr val="tx1"/>
              </a:gs>
              <a:gs pos="100000">
                <a:schemeClr val="tx1"/>
              </a:gs>
            </a:gsLst>
            <a:lin ang="5400000" scaled="0"/>
          </a:gradFill>
          <a:latin typeface="+mn-lt"/>
          <a:ea typeface="+mn-ea"/>
          <a:cs typeface="+mn-cs"/>
        </a:defRPr>
      </a:lvl4pPr>
      <a:lvl5pPr marL="1164786"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668" kern="1200" spc="0" baseline="0">
          <a:gradFill>
            <a:gsLst>
              <a:gs pos="1250">
                <a:schemeClr val="tx1"/>
              </a:gs>
              <a:gs pos="100000">
                <a:schemeClr val="tx1"/>
              </a:gs>
            </a:gsLst>
            <a:lin ang="5400000" scaled="0"/>
          </a:gradFill>
          <a:latin typeface="+mn-lt"/>
          <a:ea typeface="+mn-ea"/>
          <a:cs typeface="+mn-cs"/>
        </a:defRPr>
      </a:lvl5pPr>
      <a:lvl6pPr marL="2376301"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6pPr>
      <a:lvl7pPr marL="2808357"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7pPr>
      <a:lvl8pPr marL="3240411"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8pPr>
      <a:lvl9pPr marL="3672467"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9pPr>
    </p:bodyStyle>
    <p:otherStyle>
      <a:defPPr>
        <a:defRPr lang="en-US"/>
      </a:defPPr>
      <a:lvl1pPr marL="0" algn="l" defTabSz="864110" rtl="0" eaLnBrk="1" latinLnBrk="0" hangingPunct="1">
        <a:defRPr sz="1668" kern="1200">
          <a:solidFill>
            <a:schemeClr val="tx1"/>
          </a:solidFill>
          <a:latin typeface="+mn-lt"/>
          <a:ea typeface="+mn-ea"/>
          <a:cs typeface="+mn-cs"/>
        </a:defRPr>
      </a:lvl1pPr>
      <a:lvl2pPr marL="432054" algn="l" defTabSz="864110" rtl="0" eaLnBrk="1" latinLnBrk="0" hangingPunct="1">
        <a:defRPr sz="1668" kern="1200">
          <a:solidFill>
            <a:schemeClr val="tx1"/>
          </a:solidFill>
          <a:latin typeface="+mn-lt"/>
          <a:ea typeface="+mn-ea"/>
          <a:cs typeface="+mn-cs"/>
        </a:defRPr>
      </a:lvl2pPr>
      <a:lvl3pPr marL="864110" algn="l" defTabSz="864110" rtl="0" eaLnBrk="1" latinLnBrk="0" hangingPunct="1">
        <a:defRPr sz="1668" kern="1200">
          <a:solidFill>
            <a:schemeClr val="tx1"/>
          </a:solidFill>
          <a:latin typeface="+mn-lt"/>
          <a:ea typeface="+mn-ea"/>
          <a:cs typeface="+mn-cs"/>
        </a:defRPr>
      </a:lvl3pPr>
      <a:lvl4pPr marL="1296164" algn="l" defTabSz="864110" rtl="0" eaLnBrk="1" latinLnBrk="0" hangingPunct="1">
        <a:defRPr sz="1668" kern="1200">
          <a:solidFill>
            <a:schemeClr val="tx1"/>
          </a:solidFill>
          <a:latin typeface="+mn-lt"/>
          <a:ea typeface="+mn-ea"/>
          <a:cs typeface="+mn-cs"/>
        </a:defRPr>
      </a:lvl4pPr>
      <a:lvl5pPr marL="1728219" algn="l" defTabSz="864110" rtl="0" eaLnBrk="1" latinLnBrk="0" hangingPunct="1">
        <a:defRPr sz="1668" kern="1200">
          <a:solidFill>
            <a:schemeClr val="tx1"/>
          </a:solidFill>
          <a:latin typeface="+mn-lt"/>
          <a:ea typeface="+mn-ea"/>
          <a:cs typeface="+mn-cs"/>
        </a:defRPr>
      </a:lvl5pPr>
      <a:lvl6pPr marL="2160275" algn="l" defTabSz="864110" rtl="0" eaLnBrk="1" latinLnBrk="0" hangingPunct="1">
        <a:defRPr sz="1668" kern="1200">
          <a:solidFill>
            <a:schemeClr val="tx1"/>
          </a:solidFill>
          <a:latin typeface="+mn-lt"/>
          <a:ea typeface="+mn-ea"/>
          <a:cs typeface="+mn-cs"/>
        </a:defRPr>
      </a:lvl6pPr>
      <a:lvl7pPr marL="2592329" algn="l" defTabSz="864110" rtl="0" eaLnBrk="1" latinLnBrk="0" hangingPunct="1">
        <a:defRPr sz="1668" kern="1200">
          <a:solidFill>
            <a:schemeClr val="tx1"/>
          </a:solidFill>
          <a:latin typeface="+mn-lt"/>
          <a:ea typeface="+mn-ea"/>
          <a:cs typeface="+mn-cs"/>
        </a:defRPr>
      </a:lvl7pPr>
      <a:lvl8pPr marL="3024383" algn="l" defTabSz="864110" rtl="0" eaLnBrk="1" latinLnBrk="0" hangingPunct="1">
        <a:defRPr sz="1668" kern="1200">
          <a:solidFill>
            <a:schemeClr val="tx1"/>
          </a:solidFill>
          <a:latin typeface="+mn-lt"/>
          <a:ea typeface="+mn-ea"/>
          <a:cs typeface="+mn-cs"/>
        </a:defRPr>
      </a:lvl8pPr>
      <a:lvl9pPr marL="3456439" algn="l" defTabSz="864110" rtl="0" eaLnBrk="1" latinLnBrk="0" hangingPunct="1">
        <a:defRPr sz="1668"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77573"/>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 id="2147484452" r:id="rId25"/>
    <p:sldLayoutId id="2147484453" r:id="rId26"/>
    <p:sldLayoutId id="2147484454" r:id="rId27"/>
    <p:sldLayoutId id="2147484455" r:id="rId28"/>
    <p:sldLayoutId id="2147484456" r:id="rId29"/>
    <p:sldLayoutId id="2147484457" r:id="rId30"/>
    <p:sldLayoutId id="2147484458" r:id="rId31"/>
    <p:sldLayoutId id="2147484459" r:id="rId32"/>
    <p:sldLayoutId id="2147484460" r:id="rId33"/>
    <p:sldLayoutId id="2147484461"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solidFill>
            <a:srgbClr val="0072C6"/>
          </a:soli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solidFill>
            <a:srgbClr val="505050"/>
          </a:soli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0875312"/>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 id="2147484481" r:id="rId19"/>
    <p:sldLayoutId id="2147484482" r:id="rId20"/>
    <p:sldLayoutId id="2147484483" r:id="rId21"/>
    <p:sldLayoutId id="2147484484" r:id="rId22"/>
    <p:sldLayoutId id="2147484485" r:id="rId23"/>
    <p:sldLayoutId id="2147484486" r:id="rId24"/>
    <p:sldLayoutId id="2147484487" r:id="rId25"/>
    <p:sldLayoutId id="2147484488" r:id="rId26"/>
    <p:sldLayoutId id="2147484489" r:id="rId27"/>
    <p:sldLayoutId id="2147484490" r:id="rId28"/>
    <p:sldLayoutId id="2147484491" r:id="rId29"/>
    <p:sldLayoutId id="2147484492" r:id="rId30"/>
    <p:sldLayoutId id="2147484493" r:id="rId31"/>
    <p:sldLayoutId id="2147484494" r:id="rId32"/>
    <p:sldLayoutId id="2147484495" r:id="rId33"/>
    <p:sldLayoutId id="2147484496"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36800"/>
            <a:ext cx="2637713" cy="4229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0950" y="1736806"/>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7764232"/>
      </p:ext>
    </p:extLst>
  </p:cSld>
  <p:clrMap bg1="lt1" tx1="dk1" bg2="lt2" tx2="dk2" accent1="accent1" accent2="accent2" accent3="accent3" accent4="accent4" accent5="accent5" accent6="accent6" hlink="hlink" folHlink="folHlink"/>
  <p:sldLayoutIdLst>
    <p:sldLayoutId id="2147483662" r:id="rId1"/>
    <p:sldLayoutId id="2147483870" r:id="rId2"/>
    <p:sldLayoutId id="2147483868" r:id="rId3"/>
    <p:sldLayoutId id="2147483948" r:id="rId4"/>
    <p:sldLayoutId id="2147483869" r:id="rId5"/>
    <p:sldLayoutId id="2147483665" r:id="rId6"/>
    <p:sldLayoutId id="2147483748" r:id="rId7"/>
    <p:sldLayoutId id="2147483932" r:id="rId8"/>
    <p:sldLayoutId id="2147483762"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8"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5190576"/>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 id="2147484524" r:id="rId27"/>
    <p:sldLayoutId id="2147484525" r:id="rId28"/>
    <p:sldLayoutId id="2147484526" r:id="rId29"/>
    <p:sldLayoutId id="2147484527" r:id="rId30"/>
    <p:sldLayoutId id="2147484528" r:id="rId31"/>
    <p:sldLayoutId id="2147484529" r:id="rId32"/>
    <p:sldLayoutId id="2147484530" r:id="rId33"/>
    <p:sldLayoutId id="2147484531" r:id="rId34"/>
    <p:sldLayoutId id="2147484532" r:id="rId35"/>
    <p:sldLayoutId id="2147484533" r:id="rId36"/>
    <p:sldLayoutId id="2147484534" r:id="rId37"/>
    <p:sldLayoutId id="2147484535" r:id="rId38"/>
    <p:sldLayoutId id="2147484536" r:id="rId39"/>
    <p:sldLayoutId id="2147484537" r:id="rId40"/>
    <p:sldLayoutId id="2147484538" r:id="rId41"/>
    <p:sldLayoutId id="2147484539" r:id="rId42"/>
    <p:sldLayoutId id="2147484540" r:id="rId43"/>
    <p:sldLayoutId id="2147484541" r:id="rId44"/>
    <p:sldLayoutId id="2147484542" r:id="rId45"/>
    <p:sldLayoutId id="2147484543" r:id="rId46"/>
    <p:sldLayoutId id="2147484544" r:id="rId47"/>
    <p:sldLayoutId id="2147484545" r:id="rId48"/>
    <p:sldLayoutId id="2147484546" r:id="rId49"/>
    <p:sldLayoutId id="2147484547" r:id="rId50"/>
    <p:sldLayoutId id="2147484548" r:id="rId51"/>
    <p:sldLayoutId id="2147484549" r:id="rId52"/>
    <p:sldLayoutId id="2147484550" r:id="rId53"/>
    <p:sldLayoutId id="2147484551" r:id="rId54"/>
    <p:sldLayoutId id="2147484552" r:id="rId55"/>
    <p:sldLayoutId id="2147484553" r:id="rId56"/>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052677152"/>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7"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19067864"/>
      </p:ext>
    </p:extLst>
  </p:cSld>
  <p:clrMap bg1="lt1" tx1="dk1" bg2="lt2" tx2="dk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 id="2147484600" r:id="rId12"/>
    <p:sldLayoutId id="2147484601" r:id="rId13"/>
    <p:sldLayoutId id="2147484602" r:id="rId14"/>
    <p:sldLayoutId id="2147484603" r:id="rId15"/>
    <p:sldLayoutId id="2147484604" r:id="rId16"/>
    <p:sldLayoutId id="2147484605" r:id="rId17"/>
    <p:sldLayoutId id="2147484606" r:id="rId18"/>
    <p:sldLayoutId id="2147484607" r:id="rId19"/>
    <p:sldLayoutId id="2147484608" r:id="rId20"/>
    <p:sldLayoutId id="2147484609"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2" r:id="rId34"/>
    <p:sldLayoutId id="2147484623" r:id="rId35"/>
    <p:sldLayoutId id="2147484624" r:id="rId36"/>
    <p:sldLayoutId id="2147484625" r:id="rId37"/>
    <p:sldLayoutId id="2147484626" r:id="rId38"/>
    <p:sldLayoutId id="2147484627" r:id="rId39"/>
    <p:sldLayoutId id="2147484628" r:id="rId40"/>
    <p:sldLayoutId id="2147484629" r:id="rId41"/>
    <p:sldLayoutId id="2147484630" r:id="rId42"/>
    <p:sldLayoutId id="2147484631" r:id="rId43"/>
    <p:sldLayoutId id="2147484632" r:id="rId44"/>
    <p:sldLayoutId id="2147484633" r:id="rId45"/>
    <p:sldLayoutId id="2147484634" r:id="rId46"/>
    <p:sldLayoutId id="2147484635" r:id="rId47"/>
    <p:sldLayoutId id="2147484636" r:id="rId48"/>
    <p:sldLayoutId id="2147484637" r:id="rId49"/>
    <p:sldLayoutId id="2147484638" r:id="rId50"/>
    <p:sldLayoutId id="2147484639" r:id="rId51"/>
    <p:sldLayoutId id="2147484640" r:id="rId52"/>
    <p:sldLayoutId id="2147484641" r:id="rId53"/>
    <p:sldLayoutId id="2147484642" r:id="rId54"/>
    <p:sldLayoutId id="2147484643" r:id="rId5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622637975"/>
      </p:ext>
    </p:extLst>
  </p:cSld>
  <p:clrMap bg1="lt1" tx1="dk1" bg2="lt2" tx2="dk2" accent1="accent1" accent2="accent2" accent3="accent3" accent4="accent4" accent5="accent5" accent6="accent6" hlink="hlink" folHlink="folHlink"/>
  <p:sldLayoutIdLst>
    <p:sldLayoutId id="2147484645" r:id="rId1"/>
    <p:sldLayoutId id="2147484646" r:id="rId2"/>
    <p:sldLayoutId id="2147484647" r:id="rId3"/>
    <p:sldLayoutId id="2147484648" r:id="rId4"/>
    <p:sldLayoutId id="2147484649" r:id="rId5"/>
    <p:sldLayoutId id="2147484650" r:id="rId6"/>
    <p:sldLayoutId id="2147484651" r:id="rId7"/>
    <p:sldLayoutId id="2147484652" r:id="rId8"/>
    <p:sldLayoutId id="2147484653" r:id="rId9"/>
    <p:sldLayoutId id="2147484654" r:id="rId10"/>
    <p:sldLayoutId id="2147484655" r:id="rId11"/>
    <p:sldLayoutId id="2147484656" r:id="rId12"/>
    <p:sldLayoutId id="2147484657" r:id="rId13"/>
    <p:sldLayoutId id="2147484658" r:id="rId14"/>
    <p:sldLayoutId id="2147484659" r:id="rId15"/>
    <p:sldLayoutId id="2147484660" r:id="rId16"/>
    <p:sldLayoutId id="2147484661" r:id="rId17"/>
    <p:sldLayoutId id="2147484662" r:id="rId18"/>
    <p:sldLayoutId id="2147484663" r:id="rId19"/>
    <p:sldLayoutId id="2147484664" r:id="rId20"/>
    <p:sldLayoutId id="2147484665" r:id="rId21"/>
    <p:sldLayoutId id="2147484666" r:id="rId22"/>
    <p:sldLayoutId id="2147484667" r:id="rId23"/>
    <p:sldLayoutId id="2147484668" r:id="rId24"/>
    <p:sldLayoutId id="2147484669" r:id="rId25"/>
    <p:sldLayoutId id="2147484670" r:id="rId26"/>
    <p:sldLayoutId id="2147484671" r:id="rId27"/>
    <p:sldLayoutId id="2147484672" r:id="rId28"/>
    <p:sldLayoutId id="2147484673" r:id="rId29"/>
    <p:sldLayoutId id="2147484674" r:id="rId30"/>
    <p:sldLayoutId id="2147484675" r:id="rId31"/>
    <p:sldLayoutId id="2147484676" r:id="rId32"/>
    <p:sldLayoutId id="2147484677" r:id="rId33"/>
    <p:sldLayoutId id="2147484678" r:id="rId34"/>
    <p:sldLayoutId id="2147484679" r:id="rId35"/>
    <p:sldLayoutId id="2147484680" r:id="rId36"/>
    <p:sldLayoutId id="2147484681" r:id="rId37"/>
    <p:sldLayoutId id="2147484682" r:id="rId38"/>
    <p:sldLayoutId id="2147484683" r:id="rId39"/>
    <p:sldLayoutId id="2147484684" r:id="rId40"/>
    <p:sldLayoutId id="2147484685" r:id="rId41"/>
    <p:sldLayoutId id="2147484686" r:id="rId42"/>
    <p:sldLayoutId id="2147484687" r:id="rId43"/>
    <p:sldLayoutId id="2147484688" r:id="rId44"/>
    <p:sldLayoutId id="2147484689" r:id="rId45"/>
    <p:sldLayoutId id="2147484690" r:id="rId46"/>
    <p:sldLayoutId id="2147484691" r:id="rId47"/>
    <p:sldLayoutId id="2147484692" r:id="rId48"/>
    <p:sldLayoutId id="2147484693" r:id="rId49"/>
    <p:sldLayoutId id="2147484694" r:id="rId50"/>
    <p:sldLayoutId id="2147484695" r:id="rId51"/>
    <p:sldLayoutId id="2147484696" r:id="rId52"/>
    <p:sldLayoutId id="2147484697" r:id="rId53"/>
    <p:sldLayoutId id="2147484698" r:id="rId54"/>
    <p:sldLayoutId id="2147484699" r:id="rId5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52949"/>
            <a:ext cx="2637713" cy="4229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3730952" y="1752953"/>
            <a:ext cx="8109619" cy="42290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6579617"/>
      </p:ext>
    </p:extLst>
  </p:cSld>
  <p:clrMap bg1="lt1" tx1="dk1" bg2="lt2" tx2="dk2" accent1="accent1" accent2="accent2" accent3="accent3" accent4="accent4" accent5="accent5" accent6="accent6" hlink="hlink" folHlink="folHlink"/>
  <p:sldLayoutIdLst>
    <p:sldLayoutId id="2147483730" r:id="rId1"/>
    <p:sldLayoutId id="2147483872" r:id="rId2"/>
    <p:sldLayoutId id="2147483906" r:id="rId3"/>
    <p:sldLayoutId id="2147483933" r:id="rId4"/>
    <p:sldLayoutId id="2147483973" r:id="rId5"/>
    <p:sldLayoutId id="2147483951" r:id="rId6"/>
    <p:sldLayoutId id="2147483943" r:id="rId7"/>
    <p:sldLayoutId id="2147483970" r:id="rId8"/>
    <p:sldLayoutId id="2147483971"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smtClean="0">
          <a:solidFill>
            <a:schemeClr val="bg1"/>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chemeClr val="bg1"/>
          </a:solidFill>
          <a:latin typeface="Segoe UI Light"/>
          <a:ea typeface="ＭＳ Ｐゴシック" charset="0"/>
          <a:cs typeface="Segoe UI Light"/>
        </a:defRPr>
      </a:lvl1pPr>
      <a:lvl2pPr marL="306520" indent="-306520" algn="l" defTabSz="1243347" rtl="0" eaLnBrk="1" latinLnBrk="0" hangingPunct="1">
        <a:lnSpc>
          <a:spcPct val="95000"/>
        </a:lnSpc>
        <a:spcBef>
          <a:spcPts val="0"/>
        </a:spcBef>
        <a:spcAft>
          <a:spcPts val="1632"/>
        </a:spcAft>
        <a:buClrTx/>
        <a:buFont typeface="Arial" pitchFamily="34" charset="0"/>
        <a:buChar char="•"/>
        <a:defRPr lang="en-US" sz="1904" b="0" kern="1200" dirty="0" smtClean="0">
          <a:solidFill>
            <a:schemeClr val="bg1"/>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chemeClr val="bg1"/>
          </a:solidFill>
          <a:latin typeface="+mn-lt"/>
          <a:ea typeface="+mn-ea"/>
          <a:cs typeface="+mn-cs"/>
        </a:defRPr>
      </a:lvl3pPr>
      <a:lvl4pPr marL="852644" indent="-230969" algn="l" defTabSz="1243347" rtl="0" eaLnBrk="1" latinLnBrk="0" hangingPunct="1">
        <a:lnSpc>
          <a:spcPct val="95000"/>
        </a:lnSpc>
        <a:spcBef>
          <a:spcPts val="0"/>
        </a:spcBef>
        <a:spcAft>
          <a:spcPts val="1632"/>
        </a:spcAft>
        <a:buFont typeface="Arial" pitchFamily="34" charset="0"/>
        <a:buChar char="•"/>
        <a:defRPr lang="en-US" sz="1904" b="0" kern="1200" dirty="0" smtClean="0">
          <a:solidFill>
            <a:schemeClr val="bg1"/>
          </a:solidFill>
          <a:latin typeface="+mn-lt"/>
          <a:ea typeface="+mn-ea"/>
          <a:cs typeface="+mn-cs"/>
        </a:defRPr>
      </a:lvl4pPr>
      <a:lvl5pPr marL="1243347" indent="-310838" algn="l" defTabSz="1243347" rtl="0" eaLnBrk="1" latinLnBrk="0" hangingPunct="1">
        <a:lnSpc>
          <a:spcPct val="95000"/>
        </a:lnSpc>
        <a:spcBef>
          <a:spcPts val="0"/>
        </a:spcBef>
        <a:spcAft>
          <a:spcPts val="1632"/>
        </a:spcAft>
        <a:buFont typeface="Lucida Grande"/>
        <a:buChar char="-"/>
        <a:defRPr lang="en-US" sz="1904" b="0" kern="1200" dirty="0">
          <a:solidFill>
            <a:schemeClr val="bg1"/>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41" y="1736800"/>
            <a:ext cx="2637713" cy="4229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1170" y="1736809"/>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61225214"/>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Lst>
  <p:timing>
    <p:tnLst>
      <p:par>
        <p:cTn id="1" dur="indefinite" restart="never" nodeType="tmRoot"/>
      </p:par>
    </p:tnLst>
  </p:timing>
  <p:hf hdr="0" dt="0"/>
  <p:txStyles>
    <p:titleStyle>
      <a:lvl1pPr algn="l" defTabSz="1233478"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33478"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33478"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16736" indent="-308466" algn="l" defTabSz="1233478"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45885" indent="-229151" algn="l" defTabSz="1233478"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33478" indent="-308466" algn="l" defTabSz="1233478"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392037"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08837"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25543"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42261"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33478" rtl="0" eaLnBrk="1" latinLnBrk="0" hangingPunct="1">
        <a:defRPr sz="2448" kern="1200">
          <a:solidFill>
            <a:schemeClr val="tx1"/>
          </a:solidFill>
          <a:latin typeface="+mn-lt"/>
          <a:ea typeface="+mn-ea"/>
          <a:cs typeface="+mn-cs"/>
        </a:defRPr>
      </a:lvl1pPr>
      <a:lvl2pPr marL="616736" algn="l" defTabSz="1233478" rtl="0" eaLnBrk="1" latinLnBrk="0" hangingPunct="1">
        <a:defRPr sz="2448" kern="1200">
          <a:solidFill>
            <a:schemeClr val="tx1"/>
          </a:solidFill>
          <a:latin typeface="+mn-lt"/>
          <a:ea typeface="+mn-ea"/>
          <a:cs typeface="+mn-cs"/>
        </a:defRPr>
      </a:lvl2pPr>
      <a:lvl3pPr marL="1233478" algn="l" defTabSz="1233478" rtl="0" eaLnBrk="1" latinLnBrk="0" hangingPunct="1">
        <a:defRPr sz="2448" kern="1200">
          <a:solidFill>
            <a:schemeClr val="tx1"/>
          </a:solidFill>
          <a:latin typeface="+mn-lt"/>
          <a:ea typeface="+mn-ea"/>
          <a:cs typeface="+mn-cs"/>
        </a:defRPr>
      </a:lvl3pPr>
      <a:lvl4pPr marL="1850211" algn="l" defTabSz="1233478" rtl="0" eaLnBrk="1" latinLnBrk="0" hangingPunct="1">
        <a:defRPr sz="2448" kern="1200">
          <a:solidFill>
            <a:schemeClr val="tx1"/>
          </a:solidFill>
          <a:latin typeface="+mn-lt"/>
          <a:ea typeface="+mn-ea"/>
          <a:cs typeface="+mn-cs"/>
        </a:defRPr>
      </a:lvl4pPr>
      <a:lvl5pPr marL="2466993" algn="l" defTabSz="1233478" rtl="0" eaLnBrk="1" latinLnBrk="0" hangingPunct="1">
        <a:defRPr sz="2448" kern="1200">
          <a:solidFill>
            <a:schemeClr val="tx1"/>
          </a:solidFill>
          <a:latin typeface="+mn-lt"/>
          <a:ea typeface="+mn-ea"/>
          <a:cs typeface="+mn-cs"/>
        </a:defRPr>
      </a:lvl5pPr>
      <a:lvl6pPr marL="3083707" algn="l" defTabSz="1233478" rtl="0" eaLnBrk="1" latinLnBrk="0" hangingPunct="1">
        <a:defRPr sz="2448" kern="1200">
          <a:solidFill>
            <a:schemeClr val="tx1"/>
          </a:solidFill>
          <a:latin typeface="+mn-lt"/>
          <a:ea typeface="+mn-ea"/>
          <a:cs typeface="+mn-cs"/>
        </a:defRPr>
      </a:lvl6pPr>
      <a:lvl7pPr marL="3700420" algn="l" defTabSz="1233478" rtl="0" eaLnBrk="1" latinLnBrk="0" hangingPunct="1">
        <a:defRPr sz="2448" kern="1200">
          <a:solidFill>
            <a:schemeClr val="tx1"/>
          </a:solidFill>
          <a:latin typeface="+mn-lt"/>
          <a:ea typeface="+mn-ea"/>
          <a:cs typeface="+mn-cs"/>
        </a:defRPr>
      </a:lvl7pPr>
      <a:lvl8pPr marL="4317217" algn="l" defTabSz="1233478" rtl="0" eaLnBrk="1" latinLnBrk="0" hangingPunct="1">
        <a:defRPr sz="2448" kern="1200">
          <a:solidFill>
            <a:schemeClr val="tx1"/>
          </a:solidFill>
          <a:latin typeface="+mn-lt"/>
          <a:ea typeface="+mn-ea"/>
          <a:cs typeface="+mn-cs"/>
        </a:defRPr>
      </a:lvl8pPr>
      <a:lvl9pPr marL="4933909" algn="l" defTabSz="1233478" rtl="0" eaLnBrk="1" latinLnBrk="0" hangingPunct="1">
        <a:defRPr sz="244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36800"/>
            <a:ext cx="2637713" cy="4229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0950" y="1736806"/>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44116704"/>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5"/>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5"/>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5"/>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9301705"/>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 id="2147484077" r:id="rId19"/>
    <p:sldLayoutId id="2147484078" r:id="rId20"/>
    <p:sldLayoutId id="2147484079" r:id="rId21"/>
    <p:sldLayoutId id="2147484080" r:id="rId22"/>
    <p:sldLayoutId id="2147484081" r:id="rId23"/>
    <p:sldLayoutId id="2147484082" r:id="rId24"/>
    <p:sldLayoutId id="2147484083" r:id="rId25"/>
    <p:sldLayoutId id="2147484084" r:id="rId26"/>
    <p:sldLayoutId id="2147484085" r:id="rId27"/>
    <p:sldLayoutId id="2147484086" r:id="rId28"/>
    <p:sldLayoutId id="2147484087" r:id="rId29"/>
  </p:sldLayoutIdLst>
  <p:transition>
    <p:fade/>
  </p:transition>
  <p:timing>
    <p:tnLst>
      <p:par>
        <p:cTn id="1" dur="indefinite" restart="never" nodeType="tmRoot"/>
      </p:par>
    </p:tnLst>
  </p:timing>
  <p:txStyles>
    <p:titleStyle>
      <a:lvl1pPr algn="l" defTabSz="932685"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8" marR="0" indent="-342878" algn="l" defTabSz="932685" rtl="0" eaLnBrk="1" fontAlgn="auto" latinLnBrk="0" hangingPunct="1">
        <a:lnSpc>
          <a:spcPct val="100000"/>
        </a:lnSpc>
        <a:spcBef>
          <a:spcPct val="20000"/>
        </a:spcBef>
        <a:spcAft>
          <a:spcPts val="0"/>
        </a:spcAft>
        <a:buClrTx/>
        <a:buSzPct val="90000"/>
        <a:buFont typeface="Arial" pitchFamily="34" charset="0"/>
        <a:buChar char="•"/>
        <a:tabLst/>
        <a:defRPr sz="3998" kern="1200" spc="0" baseline="0">
          <a:solidFill>
            <a:schemeClr val="tx1">
              <a:lumMod val="85000"/>
              <a:lumOff val="15000"/>
            </a:schemeClr>
          </a:solidFill>
          <a:latin typeface="+mj-lt"/>
          <a:ea typeface="+mn-ea"/>
          <a:cs typeface="+mn-cs"/>
        </a:defRPr>
      </a:lvl1pPr>
      <a:lvl2pPr marL="584164" marR="0" indent="-241284" algn="l" defTabSz="932685"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51"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7"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23"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84"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28"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70"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14"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5" rtl="0" eaLnBrk="1" latinLnBrk="0" hangingPunct="1">
        <a:defRPr sz="1801" kern="1200">
          <a:solidFill>
            <a:schemeClr val="tx1"/>
          </a:solidFill>
          <a:latin typeface="+mn-lt"/>
          <a:ea typeface="+mn-ea"/>
          <a:cs typeface="+mn-cs"/>
        </a:defRPr>
      </a:lvl1pPr>
      <a:lvl2pPr marL="466344" algn="l" defTabSz="932685" rtl="0" eaLnBrk="1" latinLnBrk="0" hangingPunct="1">
        <a:defRPr sz="1801" kern="1200">
          <a:solidFill>
            <a:schemeClr val="tx1"/>
          </a:solidFill>
          <a:latin typeface="+mn-lt"/>
          <a:ea typeface="+mn-ea"/>
          <a:cs typeface="+mn-cs"/>
        </a:defRPr>
      </a:lvl2pPr>
      <a:lvl3pPr marL="932685" algn="l" defTabSz="932685" rtl="0" eaLnBrk="1" latinLnBrk="0" hangingPunct="1">
        <a:defRPr sz="1801" kern="1200">
          <a:solidFill>
            <a:schemeClr val="tx1"/>
          </a:solidFill>
          <a:latin typeface="+mn-lt"/>
          <a:ea typeface="+mn-ea"/>
          <a:cs typeface="+mn-cs"/>
        </a:defRPr>
      </a:lvl3pPr>
      <a:lvl4pPr marL="1399028" algn="l" defTabSz="932685" rtl="0" eaLnBrk="1" latinLnBrk="0" hangingPunct="1">
        <a:defRPr sz="1801" kern="1200">
          <a:solidFill>
            <a:schemeClr val="tx1"/>
          </a:solidFill>
          <a:latin typeface="+mn-lt"/>
          <a:ea typeface="+mn-ea"/>
          <a:cs typeface="+mn-cs"/>
        </a:defRPr>
      </a:lvl4pPr>
      <a:lvl5pPr marL="1865371" algn="l" defTabSz="932685" rtl="0" eaLnBrk="1" latinLnBrk="0" hangingPunct="1">
        <a:defRPr sz="1801" kern="1200">
          <a:solidFill>
            <a:schemeClr val="tx1"/>
          </a:solidFill>
          <a:latin typeface="+mn-lt"/>
          <a:ea typeface="+mn-ea"/>
          <a:cs typeface="+mn-cs"/>
        </a:defRPr>
      </a:lvl5pPr>
      <a:lvl6pPr marL="2331716" algn="l" defTabSz="932685" rtl="0" eaLnBrk="1" latinLnBrk="0" hangingPunct="1">
        <a:defRPr sz="1801" kern="1200">
          <a:solidFill>
            <a:schemeClr val="tx1"/>
          </a:solidFill>
          <a:latin typeface="+mn-lt"/>
          <a:ea typeface="+mn-ea"/>
          <a:cs typeface="+mn-cs"/>
        </a:defRPr>
      </a:lvl6pPr>
      <a:lvl7pPr marL="2798057" algn="l" defTabSz="932685" rtl="0" eaLnBrk="1" latinLnBrk="0" hangingPunct="1">
        <a:defRPr sz="1801" kern="1200">
          <a:solidFill>
            <a:schemeClr val="tx1"/>
          </a:solidFill>
          <a:latin typeface="+mn-lt"/>
          <a:ea typeface="+mn-ea"/>
          <a:cs typeface="+mn-cs"/>
        </a:defRPr>
      </a:lvl7pPr>
      <a:lvl8pPr marL="3264399" algn="l" defTabSz="932685" rtl="0" eaLnBrk="1" latinLnBrk="0" hangingPunct="1">
        <a:defRPr sz="1801" kern="1200">
          <a:solidFill>
            <a:schemeClr val="tx1"/>
          </a:solidFill>
          <a:latin typeface="+mn-lt"/>
          <a:ea typeface="+mn-ea"/>
          <a:cs typeface="+mn-cs"/>
        </a:defRPr>
      </a:lvl8pPr>
      <a:lvl9pPr marL="3730743" algn="l" defTabSz="9326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userDrawn="1">
          <p15:clr>
            <a:srgbClr val="5ACBF0"/>
          </p15:clr>
        </p15:guide>
        <p15:guide id="2" userDrawn="1">
          <p15:clr>
            <a:srgbClr val="5ACBF0"/>
          </p15:clr>
        </p15:guide>
        <p15:guide id="3" orient="horz" pos="1038" userDrawn="1">
          <p15:clr>
            <a:srgbClr val="A4A3A4"/>
          </p15:clr>
        </p15:guide>
        <p15:guide id="4" orient="horz" pos="1821" userDrawn="1">
          <p15:clr>
            <a:srgbClr val="A4A3A4"/>
          </p15:clr>
        </p15:guide>
        <p15:guide id="5" orient="horz" pos="2604" userDrawn="1">
          <p15:clr>
            <a:srgbClr val="A4A3A4"/>
          </p15:clr>
        </p15:guide>
        <p15:guide id="6" orient="horz" pos="3387" userDrawn="1">
          <p15:clr>
            <a:srgbClr val="A4A3A4"/>
          </p15:clr>
        </p15:guide>
        <p15:guide id="7" pos="1019" userDrawn="1">
          <p15:clr>
            <a:srgbClr val="A4A3A4"/>
          </p15:clr>
        </p15:guide>
        <p15:guide id="8" pos="1802" userDrawn="1">
          <p15:clr>
            <a:srgbClr val="A4A3A4"/>
          </p15:clr>
        </p15:guide>
        <p15:guide id="9" pos="2585" userDrawn="1">
          <p15:clr>
            <a:srgbClr val="A4A3A4"/>
          </p15:clr>
        </p15:guide>
        <p15:guide id="10" pos="3369" userDrawn="1">
          <p15:clr>
            <a:srgbClr val="A4A3A4"/>
          </p15:clr>
        </p15:guide>
        <p15:guide id="11" pos="4152" userDrawn="1">
          <p15:clr>
            <a:srgbClr val="A4A3A4"/>
          </p15:clr>
        </p15:guide>
        <p15:guide id="12" pos="4936" userDrawn="1">
          <p15:clr>
            <a:srgbClr val="A4A3A4"/>
          </p15:clr>
        </p15:guide>
        <p15:guide id="13" pos="5719" userDrawn="1">
          <p15:clr>
            <a:srgbClr val="A4A3A4"/>
          </p15:clr>
        </p15:guide>
        <p15:guide id="14" pos="6502" userDrawn="1">
          <p15:clr>
            <a:srgbClr val="A4A3A4"/>
          </p15:clr>
        </p15:guide>
        <p15:guide id="15" pos="12041" userDrawn="1">
          <p15:clr>
            <a:srgbClr val="A4A3A4"/>
          </p15:clr>
        </p15:guide>
        <p15:guide id="16" pos="13106" userDrawn="1">
          <p15:clr>
            <a:srgbClr val="A4A3A4"/>
          </p15:clr>
        </p15:guide>
        <p15:guide id="17" pos="14171" userDrawn="1">
          <p15:clr>
            <a:srgbClr val="5ACBF0"/>
          </p15:clr>
        </p15:guide>
        <p15:guide id="18" orient="horz" pos="5992" userDrawn="1">
          <p15:clr>
            <a:srgbClr val="5ACBF0"/>
          </p15:clr>
        </p15:guide>
        <p15:guide id="19" pos="10655" userDrawn="1">
          <p15:clr>
            <a:srgbClr val="5ACBF0"/>
          </p15:clr>
        </p15:guide>
        <p15:guide id="20" orient="horz" pos="254" userDrawn="1">
          <p15:clr>
            <a:srgbClr val="F26B43"/>
          </p15:clr>
        </p15:guide>
        <p15:guide id="21" orient="horz" pos="5737" userDrawn="1">
          <p15:clr>
            <a:srgbClr val="F26B43"/>
          </p15:clr>
        </p15:guide>
        <p15:guide id="22" pos="235" userDrawn="1">
          <p15:clr>
            <a:srgbClr val="F26B43"/>
          </p15:clr>
        </p15:guide>
        <p15:guide id="23" pos="10419" userDrawn="1">
          <p15:clr>
            <a:srgbClr val="F26B43"/>
          </p15:clr>
        </p15:guide>
        <p15:guide id="24" orient="horz" pos="4171" userDrawn="1">
          <p15:clr>
            <a:srgbClr val="A4A3A4"/>
          </p15:clr>
        </p15:guide>
        <p15:guide id="25" orient="horz" pos="4954" userDrawn="1">
          <p15:clr>
            <a:srgbClr val="A4A3A4"/>
          </p15:clr>
        </p15:guide>
        <p15:guide id="26" pos="7286" userDrawn="1">
          <p15:clr>
            <a:srgbClr val="A4A3A4"/>
          </p15:clr>
        </p15:guide>
        <p15:guide id="27" pos="8069" userDrawn="1">
          <p15:clr>
            <a:srgbClr val="A4A3A4"/>
          </p15:clr>
        </p15:guide>
        <p15:guide id="28" pos="8853" userDrawn="1">
          <p15:clr>
            <a:srgbClr val="A4A3A4"/>
          </p15:clr>
        </p15:guide>
        <p15:guide id="29" pos="9636"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01953091"/>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 id="2147484106" r:id="rId17"/>
    <p:sldLayoutId id="2147484107" r:id="rId18"/>
    <p:sldLayoutId id="2147484108" r:id="rId19"/>
    <p:sldLayoutId id="2147484109" r:id="rId20"/>
    <p:sldLayoutId id="2147484110" r:id="rId21"/>
    <p:sldLayoutId id="2147484111" r:id="rId22"/>
    <p:sldLayoutId id="2147484112" r:id="rId23"/>
    <p:sldLayoutId id="2147484113" r:id="rId24"/>
    <p:sldLayoutId id="2147484114" r:id="rId25"/>
    <p:sldLayoutId id="2147484115" r:id="rId26"/>
    <p:sldLayoutId id="2147484116" r:id="rId27"/>
    <p:sldLayoutId id="2147484117" r:id="rId28"/>
    <p:sldLayoutId id="214748411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83605440"/>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 id="2147484136" r:id="rId17"/>
    <p:sldLayoutId id="2147484137" r:id="rId18"/>
    <p:sldLayoutId id="2147484138" r:id="rId19"/>
    <p:sldLayoutId id="2147484139" r:id="rId20"/>
    <p:sldLayoutId id="2147484140" r:id="rId21"/>
    <p:sldLayoutId id="2147484141" r:id="rId22"/>
    <p:sldLayoutId id="2147484142" r:id="rId23"/>
    <p:sldLayoutId id="2147484143" r:id="rId24"/>
    <p:sldLayoutId id="2147484144" r:id="rId25"/>
    <p:sldLayoutId id="2147484145" r:id="rId26"/>
    <p:sldLayoutId id="2147484146" r:id="rId27"/>
    <p:sldLayoutId id="2147484147" r:id="rId28"/>
    <p:sldLayoutId id="214748414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82358684"/>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55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572.xml"/><Relationship Id="rId6" Type="http://schemas.openxmlformats.org/officeDocument/2006/relationships/image" Target="../media/image65.png"/><Relationship Id="rId11" Type="http://schemas.openxmlformats.org/officeDocument/2006/relationships/image" Target="../media/image70.jpe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627.xml"/><Relationship Id="rId6" Type="http://schemas.openxmlformats.org/officeDocument/2006/relationships/image" Target="../media/image76.png"/><Relationship Id="rId11" Type="http://schemas.openxmlformats.org/officeDocument/2006/relationships/image" Target="../media/image62.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239.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350.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2.wdp"/><Relationship Id="rId9"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7107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793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3528" y="2125876"/>
            <a:ext cx="10927457" cy="1828540"/>
          </a:xfrm>
        </p:spPr>
        <p:txBody>
          <a:bodyPr vert="horz" wrap="square" lIns="182854" tIns="146283" rIns="182854" bIns="146283" rtlCol="0" anchor="t" anchorCtr="0">
            <a:noAutofit/>
          </a:bodyPr>
          <a:lstStyle/>
          <a:p>
            <a:r>
              <a:rPr lang="en-US" sz="7342" dirty="0">
                <a:gradFill>
                  <a:gsLst>
                    <a:gs pos="0">
                      <a:schemeClr val="bg1"/>
                    </a:gs>
                    <a:gs pos="100000">
                      <a:schemeClr val="bg1"/>
                    </a:gs>
                  </a:gsLst>
                  <a:lin ang="5400000" scaled="1"/>
                </a:gradFill>
              </a:rPr>
              <a:t>Office </a:t>
            </a:r>
            <a:r>
              <a:rPr lang="en-US" sz="7342" dirty="0" smtClean="0">
                <a:gradFill>
                  <a:gsLst>
                    <a:gs pos="0">
                      <a:schemeClr val="bg1"/>
                    </a:gs>
                    <a:gs pos="100000">
                      <a:schemeClr val="bg1"/>
                    </a:gs>
                  </a:gsLst>
                  <a:lin ang="5400000" scaled="1"/>
                </a:gradFill>
              </a:rPr>
              <a:t>Platform </a:t>
            </a:r>
            <a:endParaRPr lang="en-US" sz="7342" dirty="0">
              <a:gradFill>
                <a:gsLst>
                  <a:gs pos="0">
                    <a:schemeClr val="bg1"/>
                  </a:gs>
                  <a:gs pos="100000">
                    <a:schemeClr val="bg1"/>
                  </a:gs>
                </a:gsLst>
                <a:lin ang="5400000" scaled="1"/>
              </a:gradFill>
            </a:endParaRPr>
          </a:p>
        </p:txBody>
      </p:sp>
      <p:sp>
        <p:nvSpPr>
          <p:cNvPr id="2" name="TextBox 1"/>
          <p:cNvSpPr txBox="1"/>
          <p:nvPr/>
        </p:nvSpPr>
        <p:spPr>
          <a:xfrm>
            <a:off x="1018572" y="4271059"/>
            <a:ext cx="2496453" cy="904863"/>
          </a:xfrm>
          <a:prstGeom prst="rect">
            <a:avLst/>
          </a:prstGeom>
          <a:noFill/>
        </p:spPr>
        <p:txBody>
          <a:bodyPr wrap="none" lIns="182880" tIns="146304" rIns="182880" bIns="146304" rtlCol="0">
            <a:spAutoFit/>
          </a:bodyPr>
          <a:lstStyle/>
          <a:p>
            <a:pPr>
              <a:lnSpc>
                <a:spcPct val="90000"/>
              </a:lnSpc>
              <a:spcBef>
                <a:spcPts val="600"/>
              </a:spcBef>
            </a:pPr>
            <a:r>
              <a:rPr lang="en-US" sz="4400" dirty="0" smtClean="0">
                <a:solidFill>
                  <a:schemeClr val="bg1"/>
                </a:solidFill>
              </a:rPr>
              <a:t>Speaker </a:t>
            </a:r>
          </a:p>
        </p:txBody>
      </p:sp>
    </p:spTree>
    <p:extLst>
      <p:ext uri="{BB962C8B-B14F-4D97-AF65-F5344CB8AC3E}">
        <p14:creationId xmlns:p14="http://schemas.microsoft.com/office/powerpoint/2010/main" val="3461225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80205" y="3356378"/>
            <a:ext cx="7883524" cy="710378"/>
          </a:xfrm>
        </p:spPr>
        <p:txBody>
          <a:bodyPr>
            <a:noAutofit/>
          </a:bodyPr>
          <a:lstStyle/>
          <a:p>
            <a:r>
              <a:rPr lang="en-US" sz="3600" b="1" dirty="0" smtClean="0">
                <a:gradFill>
                  <a:gsLst>
                    <a:gs pos="1250">
                      <a:srgbClr val="EB3C00"/>
                    </a:gs>
                    <a:gs pos="23000">
                      <a:srgbClr val="EB3C00"/>
                    </a:gs>
                  </a:gsLst>
                  <a:lin ang="5400000" scaled="0"/>
                </a:gradFill>
              </a:rPr>
              <a:t>is one of the fastest growing businesses </a:t>
            </a:r>
            <a:endParaRPr lang="en-US" sz="3600" b="1" dirty="0">
              <a:gradFill>
                <a:gsLst>
                  <a:gs pos="1250">
                    <a:srgbClr val="EB3C00"/>
                  </a:gs>
                  <a:gs pos="23000">
                    <a:srgbClr val="EB3C00"/>
                  </a:gs>
                </a:gsLst>
                <a:lin ang="5400000" scaled="0"/>
              </a:gra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22" y="1578316"/>
            <a:ext cx="7637462" cy="2645603"/>
          </a:xfrm>
          <a:prstGeom prst="rect">
            <a:avLst/>
          </a:prstGeom>
        </p:spPr>
      </p:pic>
      <p:sp>
        <p:nvSpPr>
          <p:cNvPr id="5" name="TextBox 4"/>
          <p:cNvSpPr txBox="1"/>
          <p:nvPr/>
        </p:nvSpPr>
        <p:spPr>
          <a:xfrm>
            <a:off x="2905591" y="3740143"/>
            <a:ext cx="6553204" cy="1218795"/>
          </a:xfrm>
          <a:prstGeom prst="rect">
            <a:avLst/>
          </a:prstGeom>
          <a:noFill/>
        </p:spPr>
        <p:txBody>
          <a:bodyPr wrap="none" lIns="182880" tIns="146304" rIns="182880" bIns="146304" rtlCol="0">
            <a:spAutoFit/>
          </a:bodyPr>
          <a:lstStyle/>
          <a:p>
            <a:pPr defTabSz="932681">
              <a:spcBef>
                <a:spcPct val="20000"/>
              </a:spcBef>
              <a:buSzPct val="90000"/>
            </a:pPr>
            <a:r>
              <a:rPr lang="en-US" sz="6000" b="1">
                <a:gradFill>
                  <a:gsLst>
                    <a:gs pos="1250">
                      <a:srgbClr val="EB3C00"/>
                    </a:gs>
                    <a:gs pos="23000">
                      <a:srgbClr val="EB3C00"/>
                    </a:gs>
                  </a:gsLst>
                  <a:lin ang="5400000" scaled="0"/>
                </a:gradFill>
                <a:latin typeface="Segoe UI Light"/>
              </a:rPr>
              <a:t>in</a:t>
            </a:r>
            <a:r>
              <a:rPr lang="en-US" sz="3600" b="1">
                <a:gradFill>
                  <a:gsLst>
                    <a:gs pos="1250">
                      <a:srgbClr val="EB3C00"/>
                    </a:gs>
                    <a:gs pos="23000">
                      <a:srgbClr val="EB3C00"/>
                    </a:gs>
                  </a:gsLst>
                  <a:lin ang="5400000" scaled="0"/>
                </a:gradFill>
                <a:latin typeface="Segoe UI Light"/>
              </a:rPr>
              <a:t> </a:t>
            </a:r>
            <a:r>
              <a:rPr lang="en-US" sz="6000" b="1">
                <a:gradFill>
                  <a:gsLst>
                    <a:gs pos="1250">
                      <a:srgbClr val="EB3C00"/>
                    </a:gs>
                    <a:gs pos="23000">
                      <a:srgbClr val="EB3C00"/>
                    </a:gs>
                  </a:gsLst>
                  <a:lin ang="5400000" scaled="0"/>
                </a:gradFill>
                <a:latin typeface="Segoe UI Light"/>
              </a:rPr>
              <a:t>Microsoft history</a:t>
            </a:r>
            <a:r>
              <a:rPr lang="en-US" sz="3600" b="1">
                <a:gradFill>
                  <a:gsLst>
                    <a:gs pos="1250">
                      <a:srgbClr val="EB3C00"/>
                    </a:gs>
                    <a:gs pos="23000">
                      <a:srgbClr val="EB3C00"/>
                    </a:gs>
                  </a:gsLst>
                  <a:lin ang="5400000" scaled="0"/>
                </a:gradFill>
                <a:latin typeface="Segoe UI Light"/>
              </a:rPr>
              <a:t>.</a:t>
            </a:r>
            <a:endParaRPr lang="en-US" sz="3600" b="1" dirty="0">
              <a:gradFill>
                <a:gsLst>
                  <a:gs pos="1250">
                    <a:srgbClr val="EB3C00"/>
                  </a:gs>
                  <a:gs pos="23000">
                    <a:srgbClr val="EB3C00"/>
                  </a:gs>
                </a:gsLst>
                <a:lin ang="5400000" scaled="0"/>
              </a:gradFill>
              <a:latin typeface="Segoe UI Light"/>
            </a:endParaRPr>
          </a:p>
        </p:txBody>
      </p:sp>
      <p:sp>
        <p:nvSpPr>
          <p:cNvPr id="21" name="Freeform 5"/>
          <p:cNvSpPr>
            <a:spLocks noEditPoints="1"/>
          </p:cNvSpPr>
          <p:nvPr/>
        </p:nvSpPr>
        <p:spPr bwMode="auto">
          <a:xfrm rot="5400000">
            <a:off x="7009346" y="1405550"/>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4" name="Freeform 5"/>
          <p:cNvSpPr>
            <a:spLocks noEditPoints="1"/>
          </p:cNvSpPr>
          <p:nvPr/>
        </p:nvSpPr>
        <p:spPr bwMode="auto">
          <a:xfrm rot="5400000">
            <a:off x="7009346" y="4851750"/>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5" name="Freeform 5"/>
          <p:cNvSpPr>
            <a:spLocks noEditPoints="1"/>
          </p:cNvSpPr>
          <p:nvPr/>
        </p:nvSpPr>
        <p:spPr bwMode="auto">
          <a:xfrm rot="5400000">
            <a:off x="7009346" y="6000482"/>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6" name="TextBox 25"/>
          <p:cNvSpPr txBox="1"/>
          <p:nvPr/>
        </p:nvSpPr>
        <p:spPr>
          <a:xfrm>
            <a:off x="7589838" y="1328664"/>
            <a:ext cx="3695563"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Platform Overview</a:t>
            </a:r>
          </a:p>
        </p:txBody>
      </p:sp>
      <p:sp>
        <p:nvSpPr>
          <p:cNvPr id="27" name="TextBox 26"/>
          <p:cNvSpPr txBox="1"/>
          <p:nvPr/>
        </p:nvSpPr>
        <p:spPr>
          <a:xfrm>
            <a:off x="7589838" y="2477398"/>
            <a:ext cx="4009752"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Partner Opportunity</a:t>
            </a:r>
          </a:p>
        </p:txBody>
      </p:sp>
      <p:sp>
        <p:nvSpPr>
          <p:cNvPr id="29" name="TextBox 28"/>
          <p:cNvSpPr txBox="1"/>
          <p:nvPr/>
        </p:nvSpPr>
        <p:spPr>
          <a:xfrm>
            <a:off x="7589838" y="4774864"/>
            <a:ext cx="4206921"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Platform Investments</a:t>
            </a:r>
          </a:p>
        </p:txBody>
      </p:sp>
      <p:sp>
        <p:nvSpPr>
          <p:cNvPr id="30" name="TextBox 29"/>
          <p:cNvSpPr txBox="1"/>
          <p:nvPr/>
        </p:nvSpPr>
        <p:spPr>
          <a:xfrm>
            <a:off x="7589838" y="5923596"/>
            <a:ext cx="1579600"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Offers </a:t>
            </a:r>
          </a:p>
        </p:txBody>
      </p:sp>
    </p:spTree>
    <p:extLst>
      <p:ext uri="{BB962C8B-B14F-4D97-AF65-F5344CB8AC3E}">
        <p14:creationId xmlns:p14="http://schemas.microsoft.com/office/powerpoint/2010/main" val="149011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grpId="1" nodeType="withEffect">
                                  <p:stCondLst>
                                    <p:cond delay="200"/>
                                  </p:stCondLst>
                                  <p:childTnLst>
                                    <p:animScale>
                                      <p:cBhvr>
                                        <p:cTn id="11" dur="250" fill="hold"/>
                                        <p:tgtEl>
                                          <p:spTgt spid="21"/>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21"/>
                                        </p:tgtEl>
                                      </p:cBhvr>
                                      <p:by x="91000" y="91000"/>
                                    </p:animScale>
                                  </p:childTnLst>
                                </p:cTn>
                              </p:par>
                              <p:par>
                                <p:cTn id="14" presetID="10"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8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250" fill="hold"/>
                                        <p:tgtEl>
                                          <p:spTgt spid="24"/>
                                        </p:tgtEl>
                                        <p:attrNameLst>
                                          <p:attrName>ppt_w</p:attrName>
                                        </p:attrNameLst>
                                      </p:cBhvr>
                                      <p:tavLst>
                                        <p:tav tm="0">
                                          <p:val>
                                            <p:fltVal val="0"/>
                                          </p:val>
                                        </p:tav>
                                        <p:tav tm="100000">
                                          <p:val>
                                            <p:strVal val="#ppt_w"/>
                                          </p:val>
                                        </p:tav>
                                      </p:tavLst>
                                    </p:anim>
                                    <p:anim calcmode="lin" valueType="num">
                                      <p:cBhvr>
                                        <p:cTn id="24" dur="250" fill="hold"/>
                                        <p:tgtEl>
                                          <p:spTgt spid="24"/>
                                        </p:tgtEl>
                                        <p:attrNameLst>
                                          <p:attrName>ppt_h</p:attrName>
                                        </p:attrNameLst>
                                      </p:cBhvr>
                                      <p:tavLst>
                                        <p:tav tm="0">
                                          <p:val>
                                            <p:fltVal val="0"/>
                                          </p:val>
                                        </p:tav>
                                        <p:tav tm="100000">
                                          <p:val>
                                            <p:strVal val="#ppt_h"/>
                                          </p:val>
                                        </p:tav>
                                      </p:tavLst>
                                    </p:anim>
                                    <p:animEffect transition="in" filter="fade">
                                      <p:cBhvr>
                                        <p:cTn id="25" dur="250"/>
                                        <p:tgtEl>
                                          <p:spTgt spid="24"/>
                                        </p:tgtEl>
                                      </p:cBhvr>
                                    </p:animEffect>
                                  </p:childTnLst>
                                </p:cTn>
                              </p:par>
                              <p:par>
                                <p:cTn id="26" presetID="6" presetClass="emph" presetSubtype="0" decel="100000" fill="hold" grpId="1" nodeType="withEffect">
                                  <p:stCondLst>
                                    <p:cond delay="200"/>
                                  </p:stCondLst>
                                  <p:childTnLst>
                                    <p:animScale>
                                      <p:cBhvr>
                                        <p:cTn id="27" dur="250" fill="hold"/>
                                        <p:tgtEl>
                                          <p:spTgt spid="24"/>
                                        </p:tgtEl>
                                      </p:cBhvr>
                                      <p:by x="110000" y="110000"/>
                                    </p:animScale>
                                  </p:childTnLst>
                                </p:cTn>
                              </p:par>
                              <p:par>
                                <p:cTn id="28" presetID="6" presetClass="emph" presetSubtype="0" decel="100000" fill="hold" grpId="2" nodeType="withEffect">
                                  <p:stCondLst>
                                    <p:cond delay="300"/>
                                  </p:stCondLst>
                                  <p:childTnLst>
                                    <p:animScale>
                                      <p:cBhvr>
                                        <p:cTn id="29" dur="250" fill="hold"/>
                                        <p:tgtEl>
                                          <p:spTgt spid="24"/>
                                        </p:tgtEl>
                                      </p:cBhvr>
                                      <p:by x="91000" y="91000"/>
                                    </p:animScale>
                                  </p:childTnLst>
                                </p:cTn>
                              </p:par>
                              <p:par>
                                <p:cTn id="30" presetID="10" presetClass="entr" presetSubtype="0" fill="hold" grpId="0" nodeType="withEffect">
                                  <p:stCondLst>
                                    <p:cond delay="3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par>
                          <p:cTn id="33" fill="hold">
                            <p:stCondLst>
                              <p:cond delay="1600"/>
                            </p:stCondLst>
                            <p:childTnLst>
                              <p:par>
                                <p:cTn id="34" presetID="53" presetClass="entr" presetSubtype="16"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250" fill="hold"/>
                                        <p:tgtEl>
                                          <p:spTgt spid="25"/>
                                        </p:tgtEl>
                                        <p:attrNameLst>
                                          <p:attrName>ppt_w</p:attrName>
                                        </p:attrNameLst>
                                      </p:cBhvr>
                                      <p:tavLst>
                                        <p:tav tm="0">
                                          <p:val>
                                            <p:fltVal val="0"/>
                                          </p:val>
                                        </p:tav>
                                        <p:tav tm="100000">
                                          <p:val>
                                            <p:strVal val="#ppt_w"/>
                                          </p:val>
                                        </p:tav>
                                      </p:tavLst>
                                    </p:anim>
                                    <p:anim calcmode="lin" valueType="num">
                                      <p:cBhvr>
                                        <p:cTn id="37" dur="250" fill="hold"/>
                                        <p:tgtEl>
                                          <p:spTgt spid="25"/>
                                        </p:tgtEl>
                                        <p:attrNameLst>
                                          <p:attrName>ppt_h</p:attrName>
                                        </p:attrNameLst>
                                      </p:cBhvr>
                                      <p:tavLst>
                                        <p:tav tm="0">
                                          <p:val>
                                            <p:fltVal val="0"/>
                                          </p:val>
                                        </p:tav>
                                        <p:tav tm="100000">
                                          <p:val>
                                            <p:strVal val="#ppt_h"/>
                                          </p:val>
                                        </p:tav>
                                      </p:tavLst>
                                    </p:anim>
                                    <p:animEffect transition="in" filter="fade">
                                      <p:cBhvr>
                                        <p:cTn id="38" dur="250"/>
                                        <p:tgtEl>
                                          <p:spTgt spid="25"/>
                                        </p:tgtEl>
                                      </p:cBhvr>
                                    </p:animEffect>
                                  </p:childTnLst>
                                </p:cTn>
                              </p:par>
                              <p:par>
                                <p:cTn id="39" presetID="6" presetClass="emph" presetSubtype="0" decel="100000" fill="hold" grpId="1" nodeType="withEffect">
                                  <p:stCondLst>
                                    <p:cond delay="200"/>
                                  </p:stCondLst>
                                  <p:childTnLst>
                                    <p:animScale>
                                      <p:cBhvr>
                                        <p:cTn id="40" dur="250" fill="hold"/>
                                        <p:tgtEl>
                                          <p:spTgt spid="25"/>
                                        </p:tgtEl>
                                      </p:cBhvr>
                                      <p:by x="110000" y="110000"/>
                                    </p:animScale>
                                  </p:childTnLst>
                                </p:cTn>
                              </p:par>
                              <p:par>
                                <p:cTn id="41" presetID="6" presetClass="emph" presetSubtype="0" decel="100000" fill="hold" grpId="2" nodeType="withEffect">
                                  <p:stCondLst>
                                    <p:cond delay="300"/>
                                  </p:stCondLst>
                                  <p:childTnLst>
                                    <p:animScale>
                                      <p:cBhvr>
                                        <p:cTn id="42" dur="250" fill="hold"/>
                                        <p:tgtEl>
                                          <p:spTgt spid="25"/>
                                        </p:tgtEl>
                                      </p:cBhvr>
                                      <p:by x="91000" y="91000"/>
                                    </p:animScale>
                                  </p:childTnLst>
                                </p:cTn>
                              </p:par>
                              <p:par>
                                <p:cTn id="43" presetID="10" presetClass="entr" presetSubtype="0" fill="hold" grpId="0" nodeType="withEffect">
                                  <p:stCondLst>
                                    <p:cond delay="30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4" grpId="0" animBg="1"/>
      <p:bldP spid="24" grpId="1" animBg="1"/>
      <p:bldP spid="24" grpId="2" animBg="1"/>
      <p:bldP spid="25" grpId="0" animBg="1"/>
      <p:bldP spid="25" grpId="1" animBg="1"/>
      <p:bldP spid="25" grpId="2" animBg="1"/>
      <p:bldP spid="26" grpId="0"/>
      <p:bldP spid="27" grpId="0"/>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474651" y="3703721"/>
            <a:ext cx="5874189"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Rectangle 30"/>
          <p:cNvSpPr/>
          <p:nvPr/>
        </p:nvSpPr>
        <p:spPr bwMode="auto">
          <a:xfrm>
            <a:off x="9236075" y="3703721"/>
            <a:ext cx="2743200"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Rectangle 31"/>
          <p:cNvSpPr/>
          <p:nvPr/>
        </p:nvSpPr>
        <p:spPr bwMode="auto">
          <a:xfrm>
            <a:off x="6448679" y="3703721"/>
            <a:ext cx="2687557"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474651" y="1212910"/>
            <a:ext cx="3819562" cy="238921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4394116" y="1211264"/>
            <a:ext cx="3819562" cy="238921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8313581" y="813271"/>
            <a:ext cx="3665694" cy="276812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6" name="Picture 35"/>
          <p:cNvPicPr>
            <a:picLocks noChangeAspect="1"/>
          </p:cNvPicPr>
          <p:nvPr/>
        </p:nvPicPr>
        <p:blipFill>
          <a:blip r:embed="rId3"/>
          <a:stretch>
            <a:fillRect/>
          </a:stretch>
        </p:blipFill>
        <p:spPr>
          <a:xfrm>
            <a:off x="8213678" y="1338619"/>
            <a:ext cx="3652540" cy="1655171"/>
          </a:xfrm>
          <a:prstGeom prst="rect">
            <a:avLst/>
          </a:prstGeom>
          <a:noFill/>
          <a:ln>
            <a:noFill/>
          </a:ln>
        </p:spPr>
      </p:pic>
      <p:sp>
        <p:nvSpPr>
          <p:cNvPr id="41" name="TextBox 40"/>
          <p:cNvSpPr txBox="1"/>
          <p:nvPr/>
        </p:nvSpPr>
        <p:spPr>
          <a:xfrm>
            <a:off x="8412773" y="2971652"/>
            <a:ext cx="2991525" cy="369332"/>
          </a:xfrm>
          <a:prstGeom prst="rect">
            <a:avLst/>
          </a:prstGeom>
          <a:noFill/>
        </p:spPr>
        <p:txBody>
          <a:bodyPr wrap="none" rtlCol="0">
            <a:spAutoFit/>
          </a:bodyPr>
          <a:lstStyle/>
          <a:p>
            <a:pPr defTabSz="932742"/>
            <a:r>
              <a:rPr lang="en-US" sz="1800" dirty="0" smtClean="0">
                <a:gradFill>
                  <a:gsLst>
                    <a:gs pos="2917">
                      <a:srgbClr val="505050"/>
                    </a:gs>
                    <a:gs pos="30000">
                      <a:srgbClr val="505050"/>
                    </a:gs>
                  </a:gsLst>
                  <a:lin ang="5400000" scaled="0"/>
                </a:gradFill>
              </a:rPr>
              <a:t>Office Apps On Any Device </a:t>
            </a:r>
            <a:endParaRPr lang="en-US" sz="1800" dirty="0">
              <a:gradFill>
                <a:gsLst>
                  <a:gs pos="2917">
                    <a:srgbClr val="505050"/>
                  </a:gs>
                  <a:gs pos="30000">
                    <a:srgbClr val="505050"/>
                  </a:gs>
                </a:gsLst>
                <a:lin ang="5400000" scaled="0"/>
              </a:gradFill>
            </a:endParaRPr>
          </a:p>
        </p:txBody>
      </p:sp>
      <p:sp>
        <p:nvSpPr>
          <p:cNvPr id="42" name="Rectangle 41"/>
          <p:cNvSpPr/>
          <p:nvPr/>
        </p:nvSpPr>
        <p:spPr>
          <a:xfrm>
            <a:off x="6448678" y="3703721"/>
            <a:ext cx="2687557" cy="2483757"/>
          </a:xfrm>
          <a:prstGeom prst="rect">
            <a:avLst/>
          </a:prstGeom>
        </p:spPr>
        <p:txBody>
          <a:bodyPr wrap="square" lIns="182880" tIns="146304" rIns="182880" bIns="146304">
            <a:spAutoFit/>
          </a:bodyPr>
          <a:lstStyle/>
          <a:p>
            <a:pPr defTabSz="932742" fontAlgn="ctr">
              <a:lnSpc>
                <a:spcPct val="90000"/>
              </a:lnSpc>
              <a:buSzPts val="1000"/>
              <a:tabLst>
                <a:tab pos="457200" algn="l"/>
              </a:tabLst>
            </a:pP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Office 365 is now on an annual revenue run rate of </a:t>
            </a:r>
            <a:r>
              <a:rPr lang="en-US" sz="18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
            </a:r>
            <a:br>
              <a:rPr lang="en-US" sz="18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b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$2.5 BILLION </a:t>
            </a:r>
          </a:p>
          <a:p>
            <a:pPr defTabSz="932742" fontAlgn="ctr">
              <a:lnSpc>
                <a:spcPct val="90000"/>
              </a:lnSpc>
              <a:buSzPts val="1000"/>
              <a:tabLst>
                <a:tab pos="457200" algn="l"/>
              </a:tabLst>
            </a:pPr>
            <a:endParaRPr lang="en-US" sz="2800" b="1"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a:p>
            <a:pPr defTabSz="932742" fontAlgn="ctr">
              <a:lnSpc>
                <a:spcPct val="90000"/>
              </a:lnSpc>
              <a:buSzPts val="1000"/>
              <a:tabLst>
                <a:tab pos="457200" algn="l"/>
              </a:tabLst>
            </a:pPr>
            <a:endPar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a:p>
            <a:pPr defTabSz="932742" fontAlgn="ctr">
              <a:lnSpc>
                <a:spcPct val="90000"/>
              </a:lnSpc>
              <a:buSzPts val="1000"/>
              <a:tabLst>
                <a:tab pos="457200" algn="l"/>
              </a:tabLst>
            </a:pPr>
            <a:r>
              <a:rPr lang="en-US" sz="14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(as of 4/30/14)</a:t>
            </a:r>
            <a:endParaRPr lang="en-US" sz="1400"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p:txBody>
      </p:sp>
      <p:sp>
        <p:nvSpPr>
          <p:cNvPr id="43" name="Rectangle 42"/>
          <p:cNvSpPr/>
          <p:nvPr/>
        </p:nvSpPr>
        <p:spPr>
          <a:xfrm>
            <a:off x="474650" y="3703721"/>
            <a:ext cx="5874189" cy="984885"/>
          </a:xfrm>
          <a:prstGeom prst="rect">
            <a:avLst/>
          </a:prstGeom>
        </p:spPr>
        <p:txBody>
          <a:bodyPr wrap="square" lIns="182880" tIns="146304" rIns="182880" bIns="146304">
            <a:spAutoFit/>
          </a:bodyPr>
          <a:lstStyle/>
          <a:p>
            <a:pPr marL="520700" indent="-520700" defTabSz="932742" fontAlgn="ctr">
              <a:lnSpc>
                <a:spcPct val="80000"/>
              </a:lnSpc>
              <a:buSzPts val="1000"/>
              <a:tabLst>
                <a:tab pos="457200" algn="l"/>
              </a:tabLst>
            </a:pP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20</a:t>
            </a: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consecutive quarters of triple-digit customer growth y/y, since launch in </a:t>
            </a: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FY09 </a:t>
            </a:r>
            <a:endParaRPr lang="en-US" sz="2800" b="1"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p:txBody>
      </p:sp>
      <p:sp>
        <p:nvSpPr>
          <p:cNvPr id="44" name="Rectangle 43"/>
          <p:cNvSpPr/>
          <p:nvPr/>
        </p:nvSpPr>
        <p:spPr>
          <a:xfrm>
            <a:off x="1102517" y="4641357"/>
            <a:ext cx="5246322" cy="1499641"/>
          </a:xfrm>
          <a:prstGeom prst="rect">
            <a:avLst/>
          </a:prstGeom>
        </p:spPr>
        <p:txBody>
          <a:bodyPr wrap="square">
            <a:spAutoFit/>
          </a:bodyPr>
          <a:lstStyle/>
          <a:p>
            <a:pPr defTabSz="932742" fontAlgn="ctr">
              <a:lnSpc>
                <a:spcPct val="90000"/>
              </a:lnSpc>
              <a:spcBef>
                <a:spcPts val="1200"/>
              </a:spcBef>
            </a:pPr>
            <a:r>
              <a:rPr lang="en-US" sz="1800" b="1" dirty="0">
                <a:gradFill>
                  <a:gsLst>
                    <a:gs pos="2917">
                      <a:srgbClr val="FFFFFF"/>
                    </a:gs>
                    <a:gs pos="30000">
                      <a:srgbClr val="FFFFFF"/>
                    </a:gs>
                  </a:gsLst>
                  <a:lin ang="5400000" scaled="0"/>
                </a:gradFill>
              </a:rPr>
              <a:t>7</a:t>
            </a:r>
            <a:r>
              <a:rPr lang="en-US" sz="1800" b="1" dirty="0" smtClean="0">
                <a:gradFill>
                  <a:gsLst>
                    <a:gs pos="2917">
                      <a:srgbClr val="FFFFFF"/>
                    </a:gs>
                    <a:gs pos="30000">
                      <a:srgbClr val="FFFFFF"/>
                    </a:gs>
                  </a:gsLst>
                  <a:lin ang="5400000" scaled="0"/>
                </a:gradFill>
              </a:rPr>
              <a:t>0</a:t>
            </a:r>
            <a:r>
              <a:rPr lang="en-US" sz="1800" b="1" dirty="0">
                <a:gradFill>
                  <a:gsLst>
                    <a:gs pos="2917">
                      <a:srgbClr val="FFFFFF"/>
                    </a:gs>
                    <a:gs pos="30000">
                      <a:srgbClr val="FFFFFF"/>
                    </a:gs>
                  </a:gsLst>
                  <a:lin ang="5400000" scaled="0"/>
                </a:gradFill>
              </a:rPr>
              <a:t>% </a:t>
            </a:r>
            <a:r>
              <a:rPr lang="en-US" sz="1800" dirty="0">
                <a:gradFill>
                  <a:gsLst>
                    <a:gs pos="2917">
                      <a:srgbClr val="FFFFFF"/>
                    </a:gs>
                    <a:gs pos="30000">
                      <a:srgbClr val="FFFFFF"/>
                    </a:gs>
                  </a:gsLst>
                  <a:lin ang="5400000" scaled="0"/>
                </a:gradFill>
              </a:rPr>
              <a:t>of Fortune 500 companies have purchased Office 365 in the last 12 months</a:t>
            </a:r>
          </a:p>
          <a:p>
            <a:pPr defTabSz="932742" fontAlgn="ctr">
              <a:lnSpc>
                <a:spcPct val="90000"/>
              </a:lnSpc>
              <a:spcBef>
                <a:spcPts val="1200"/>
              </a:spcBef>
              <a:buSzPts val="1000"/>
              <a:tabLst>
                <a:tab pos="457200" algn="l"/>
              </a:tabLst>
            </a:pPr>
            <a:r>
              <a:rPr lang="en-US" sz="1800" dirty="0">
                <a:gradFill>
                  <a:gsLst>
                    <a:gs pos="2917">
                      <a:srgbClr val="FFFFFF"/>
                    </a:gs>
                    <a:gs pos="30000">
                      <a:srgbClr val="FFFFFF"/>
                    </a:gs>
                  </a:gsLst>
                  <a:lin ang="5400000" scaled="0"/>
                </a:gradFill>
              </a:rPr>
              <a:t>Office 365 Home now has </a:t>
            </a:r>
            <a:r>
              <a:rPr lang="en-US" sz="1800" b="1" dirty="0">
                <a:gradFill>
                  <a:gsLst>
                    <a:gs pos="2917">
                      <a:srgbClr val="FFFFFF"/>
                    </a:gs>
                    <a:gs pos="30000">
                      <a:srgbClr val="FFFFFF"/>
                    </a:gs>
                  </a:gsLst>
                  <a:lin ang="5400000" scaled="0"/>
                </a:gradFill>
              </a:rPr>
              <a:t>4.4 million </a:t>
            </a:r>
            <a:r>
              <a:rPr lang="en-US" sz="1800" dirty="0">
                <a:gradFill>
                  <a:gsLst>
                    <a:gs pos="2917">
                      <a:srgbClr val="FFFFFF"/>
                    </a:gs>
                    <a:gs pos="30000">
                      <a:srgbClr val="FFFFFF"/>
                    </a:gs>
                  </a:gsLst>
                  <a:lin ang="5400000" scaled="0"/>
                </a:gradFill>
              </a:rPr>
              <a:t>subscribers, adding nearly </a:t>
            </a:r>
            <a:r>
              <a:rPr lang="en-US" sz="1800" b="1" dirty="0">
                <a:gradFill>
                  <a:gsLst>
                    <a:gs pos="2917">
                      <a:srgbClr val="FFFFFF"/>
                    </a:gs>
                    <a:gs pos="30000">
                      <a:srgbClr val="FFFFFF"/>
                    </a:gs>
                  </a:gsLst>
                  <a:lin ang="5400000" scaled="0"/>
                </a:gradFill>
              </a:rPr>
              <a:t>1 million </a:t>
            </a:r>
            <a:r>
              <a:rPr lang="en-US" sz="1800" dirty="0">
                <a:gradFill>
                  <a:gsLst>
                    <a:gs pos="2917">
                      <a:srgbClr val="FFFFFF"/>
                    </a:gs>
                    <a:gs pos="30000">
                      <a:srgbClr val="FFFFFF"/>
                    </a:gs>
                  </a:gsLst>
                  <a:lin ang="5400000" scaled="0"/>
                </a:gradFill>
              </a:rPr>
              <a:t>subscribers in just three months </a:t>
            </a:r>
            <a:r>
              <a:rPr lang="en-US" sz="14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t>
            </a:r>
            <a:r>
              <a:rPr lang="en-US" sz="1400"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as of 4/30/14)</a:t>
            </a:r>
          </a:p>
        </p:txBody>
      </p:sp>
      <p:sp>
        <p:nvSpPr>
          <p:cNvPr id="45" name="Rectangle 44"/>
          <p:cNvSpPr/>
          <p:nvPr/>
        </p:nvSpPr>
        <p:spPr>
          <a:xfrm>
            <a:off x="9236075" y="3703721"/>
            <a:ext cx="2735106" cy="2179058"/>
          </a:xfrm>
          <a:prstGeom prst="rect">
            <a:avLst/>
          </a:prstGeom>
        </p:spPr>
        <p:txBody>
          <a:bodyPr wrap="square" lIns="182880" tIns="146304" rIns="182880" bIns="146304">
            <a:spAutoFit/>
          </a:bodyPr>
          <a:lstStyle/>
          <a:p>
            <a:pPr defTabSz="932742" fontAlgn="ctr">
              <a:lnSpc>
                <a:spcPct val="90000"/>
              </a:lnSpc>
              <a:buSzPts val="1000"/>
              <a:tabLst>
                <a:tab pos="457200" algn="l"/>
              </a:tabLst>
            </a:pP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Office 365 is Microsoft’s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r>
            <a:b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b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fastest growing</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t>
            </a: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commercial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r>
            <a:b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b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product </a:t>
            </a: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ever </a:t>
            </a:r>
          </a:p>
        </p:txBody>
      </p:sp>
      <p:sp>
        <p:nvSpPr>
          <p:cNvPr id="3" name="Pentagon 2"/>
          <p:cNvSpPr/>
          <p:nvPr/>
        </p:nvSpPr>
        <p:spPr>
          <a:xfrm>
            <a:off x="8313581" y="479743"/>
            <a:ext cx="3657600" cy="731520"/>
          </a:xfrm>
          <a:prstGeom prst="homePlate">
            <a:avLst>
              <a:gd name="adj" fmla="val 5526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sz="1800">
              <a:solidFill>
                <a:srgbClr val="FFFFFF"/>
              </a:solidFill>
            </a:endParaRPr>
          </a:p>
        </p:txBody>
      </p:sp>
      <p:sp>
        <p:nvSpPr>
          <p:cNvPr id="4" name="Rectangle 3"/>
          <p:cNvSpPr/>
          <p:nvPr/>
        </p:nvSpPr>
        <p:spPr bwMode="auto">
          <a:xfrm>
            <a:off x="474651" y="479743"/>
            <a:ext cx="3819562" cy="73152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2400" dirty="0" smtClean="0">
                <a:gradFill>
                  <a:gsLst>
                    <a:gs pos="0">
                      <a:srgbClr val="FFFFFF"/>
                    </a:gs>
                    <a:gs pos="100000">
                      <a:srgbClr val="FFFFFF"/>
                    </a:gs>
                  </a:gsLst>
                  <a:lin ang="5400000" scaled="0"/>
                </a:gradFill>
              </a:rPr>
              <a:t>APPLICATIONS</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4394116" y="479743"/>
            <a:ext cx="3819562" cy="73152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2400" dirty="0" smtClean="0">
                <a:gradFill>
                  <a:gsLst>
                    <a:gs pos="0">
                      <a:srgbClr val="FFFFFF"/>
                    </a:gs>
                    <a:gs pos="100000">
                      <a:srgbClr val="FFFFFF"/>
                    </a:gs>
                  </a:gsLst>
                  <a:lin ang="5400000" scaled="0"/>
                </a:gradFill>
              </a:rPr>
              <a:t>SUITES &amp; SERVICES</a:t>
            </a:r>
            <a:endParaRPr lang="en-US" sz="2400" dirty="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517" y="443980"/>
            <a:ext cx="2342866" cy="81156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8708" y="1312863"/>
            <a:ext cx="1677663" cy="77430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2208" y="1976001"/>
            <a:ext cx="1936248" cy="77285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7355" y="1307726"/>
            <a:ext cx="1389494" cy="772855"/>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7355" y="1976001"/>
            <a:ext cx="1644371" cy="77285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2208" y="2637688"/>
            <a:ext cx="2051354" cy="772855"/>
          </a:xfrm>
          <a:prstGeom prst="rect">
            <a:avLst/>
          </a:prstGeom>
        </p:spPr>
      </p:pic>
      <p:grpSp>
        <p:nvGrpSpPr>
          <p:cNvPr id="20" name="Group 19"/>
          <p:cNvGrpSpPr/>
          <p:nvPr/>
        </p:nvGrpSpPr>
        <p:grpSpPr>
          <a:xfrm>
            <a:off x="1225565" y="1280357"/>
            <a:ext cx="2317736" cy="2120642"/>
            <a:chOff x="829482" y="1166677"/>
            <a:chExt cx="1833601" cy="1677677"/>
          </a:xfrm>
        </p:grpSpPr>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r="47408"/>
            <a:stretch/>
          </p:blipFill>
          <p:spPr>
            <a:xfrm>
              <a:off x="1775829" y="1936778"/>
              <a:ext cx="887254" cy="905256"/>
            </a:xfrm>
            <a:prstGeom prst="rect">
              <a:avLst/>
            </a:prstGeom>
          </p:spPr>
        </p:pic>
        <p:pic>
          <p:nvPicPr>
            <p:cNvPr id="11" name="Picture 10"/>
            <p:cNvPicPr>
              <a:picLocks noChangeAspect="1"/>
            </p:cNvPicPr>
            <p:nvPr/>
          </p:nvPicPr>
          <p:blipFill rotWithShape="1">
            <a:blip r:embed="rId11">
              <a:extLst>
                <a:ext uri="{28A0092B-C50C-407E-A947-70E740481C1C}">
                  <a14:useLocalDpi xmlns:a14="http://schemas.microsoft.com/office/drawing/2010/main" val="0"/>
                </a:ext>
              </a:extLst>
            </a:blip>
            <a:srcRect r="57767"/>
            <a:stretch/>
          </p:blipFill>
          <p:spPr>
            <a:xfrm>
              <a:off x="829482" y="1166677"/>
              <a:ext cx="880556" cy="905256"/>
            </a:xfrm>
            <a:prstGeom prst="rect">
              <a:avLst/>
            </a:prstGeom>
          </p:spPr>
        </p:pic>
        <p:pic>
          <p:nvPicPr>
            <p:cNvPr id="12" name="Picture 11"/>
            <p:cNvPicPr>
              <a:picLocks noChangeAspect="1"/>
            </p:cNvPicPr>
            <p:nvPr/>
          </p:nvPicPr>
          <p:blipFill rotWithShape="1">
            <a:blip r:embed="rId12">
              <a:extLst>
                <a:ext uri="{28A0092B-C50C-407E-A947-70E740481C1C}">
                  <a14:useLocalDpi xmlns:a14="http://schemas.microsoft.com/office/drawing/2010/main" val="0"/>
                </a:ext>
              </a:extLst>
            </a:blip>
            <a:srcRect r="63390"/>
            <a:stretch/>
          </p:blipFill>
          <p:spPr>
            <a:xfrm>
              <a:off x="829482" y="1936778"/>
              <a:ext cx="914028" cy="907576"/>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r="51084"/>
            <a:stretch/>
          </p:blipFill>
          <p:spPr>
            <a:xfrm>
              <a:off x="1775829" y="1166677"/>
              <a:ext cx="862270" cy="905256"/>
            </a:xfrm>
            <a:prstGeom prst="rect">
              <a:avLst/>
            </a:prstGeom>
          </p:spPr>
        </p:pic>
      </p:grpSp>
    </p:spTree>
    <p:extLst>
      <p:ext uri="{BB962C8B-B14F-4D97-AF65-F5344CB8AC3E}">
        <p14:creationId xmlns:p14="http://schemas.microsoft.com/office/powerpoint/2010/main" val="363330632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81" y="154382"/>
            <a:ext cx="11887878" cy="917575"/>
          </a:xfrm>
        </p:spPr>
        <p:txBody>
          <a:bodyPr/>
          <a:lstStyle/>
          <a:p>
            <a:r>
              <a:rPr lang="en-US" dirty="0" smtClean="0"/>
              <a:t>Momentum </a:t>
            </a:r>
            <a:endParaRPr lang="en-US" dirty="0"/>
          </a:p>
        </p:txBody>
      </p:sp>
      <p:grpSp>
        <p:nvGrpSpPr>
          <p:cNvPr id="238" name="Group 6"/>
          <p:cNvGrpSpPr/>
          <p:nvPr/>
        </p:nvGrpSpPr>
        <p:grpSpPr>
          <a:xfrm>
            <a:off x="337052" y="1040037"/>
            <a:ext cx="11566236" cy="5641765"/>
            <a:chOff x="357398" y="1019395"/>
            <a:chExt cx="11342085" cy="5532429"/>
          </a:xfrm>
        </p:grpSpPr>
        <p:grpSp>
          <p:nvGrpSpPr>
            <p:cNvPr id="241" name="Group 7"/>
            <p:cNvGrpSpPr/>
            <p:nvPr/>
          </p:nvGrpSpPr>
          <p:grpSpPr>
            <a:xfrm>
              <a:off x="438359" y="1019395"/>
              <a:ext cx="11261124" cy="2743200"/>
              <a:chOff x="438359" y="1019395"/>
              <a:chExt cx="11261124" cy="2743200"/>
            </a:xfrm>
          </p:grpSpPr>
          <p:sp>
            <p:nvSpPr>
              <p:cNvPr id="318" name="Rectangle 19"/>
              <p:cNvSpPr/>
              <p:nvPr/>
            </p:nvSpPr>
            <p:spPr bwMode="auto">
              <a:xfrm>
                <a:off x="438360" y="1019395"/>
                <a:ext cx="5486400" cy="27432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20"/>
              <p:cNvSpPr/>
              <p:nvPr/>
            </p:nvSpPr>
            <p:spPr bwMode="auto">
              <a:xfrm>
                <a:off x="438359" y="1019396"/>
                <a:ext cx="5458748" cy="10866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Continuous Innovation For Office Apps </a:t>
                </a:r>
              </a:p>
            </p:txBody>
          </p:sp>
          <p:grpSp>
            <p:nvGrpSpPr>
              <p:cNvPr id="320" name="Group 21"/>
              <p:cNvGrpSpPr/>
              <p:nvPr/>
            </p:nvGrpSpPr>
            <p:grpSpPr>
              <a:xfrm>
                <a:off x="748136" y="2141062"/>
                <a:ext cx="4079879" cy="1406126"/>
                <a:chOff x="6272170" y="1835502"/>
                <a:chExt cx="4079879" cy="1406126"/>
              </a:xfrm>
            </p:grpSpPr>
            <p:grpSp>
              <p:nvGrpSpPr>
                <p:cNvPr id="330" name="Group 25"/>
                <p:cNvGrpSpPr/>
                <p:nvPr/>
              </p:nvGrpSpPr>
              <p:grpSpPr>
                <a:xfrm>
                  <a:off x="7263057" y="2896228"/>
                  <a:ext cx="2150677" cy="345400"/>
                  <a:chOff x="3717679" y="5655457"/>
                  <a:chExt cx="3988486" cy="640553"/>
                </a:xfrm>
              </p:grpSpPr>
              <p:sp>
                <p:nvSpPr>
                  <p:cNvPr id="353" name="TextBox 52"/>
                  <p:cNvSpPr txBox="1"/>
                  <p:nvPr/>
                </p:nvSpPr>
                <p:spPr>
                  <a:xfrm>
                    <a:off x="6572531" y="5655457"/>
                    <a:ext cx="1133634" cy="640553"/>
                  </a:xfrm>
                  <a:prstGeom prst="rect">
                    <a:avLst/>
                  </a:prstGeom>
                  <a:noFill/>
                </p:spPr>
                <p:txBody>
                  <a:bodyPr wrap="none" lIns="0" tIns="0" rIns="0" bIns="0" rtlCol="0">
                    <a:spAutoFit/>
                  </a:bodyPr>
                  <a:lstStyle/>
                  <a:p>
                    <a:pPr defTabSz="932418"/>
                    <a:r>
                      <a:rPr lang="en-US" sz="2244" spc="-71" dirty="0">
                        <a:gradFill>
                          <a:gsLst>
                            <a:gs pos="2917">
                              <a:srgbClr val="FFFFFF"/>
                            </a:gs>
                            <a:gs pos="95000">
                              <a:srgbClr val="FFFFFF"/>
                            </a:gs>
                          </a:gsLst>
                          <a:lin ang="5400000" scaled="0"/>
                        </a:gradFill>
                      </a:rPr>
                      <a:t>Apps</a:t>
                    </a:r>
                  </a:p>
                </p:txBody>
              </p:sp>
              <p:sp>
                <p:nvSpPr>
                  <p:cNvPr id="398" name="Freeform 26"/>
                  <p:cNvSpPr>
                    <a:spLocks noChangeAspect="1" noEditPoints="1"/>
                  </p:cNvSpPr>
                  <p:nvPr/>
                </p:nvSpPr>
                <p:spPr bwMode="auto">
                  <a:xfrm>
                    <a:off x="3717679" y="5672274"/>
                    <a:ext cx="2759465" cy="608660"/>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32418"/>
                    <a:r>
                      <a:rPr lang="en-US" sz="1836" dirty="0">
                        <a:solidFill>
                          <a:srgbClr val="000000"/>
                        </a:solidFill>
                      </a:rPr>
                      <a:t> </a:t>
                    </a:r>
                  </a:p>
                </p:txBody>
              </p:sp>
            </p:grpSp>
            <p:grpSp>
              <p:nvGrpSpPr>
                <p:cNvPr id="331" name="Group 26"/>
                <p:cNvGrpSpPr/>
                <p:nvPr/>
              </p:nvGrpSpPr>
              <p:grpSpPr>
                <a:xfrm>
                  <a:off x="6272170" y="1835502"/>
                  <a:ext cx="4079879" cy="1022786"/>
                  <a:chOff x="4344470" y="1167861"/>
                  <a:chExt cx="4079879" cy="1022786"/>
                </a:xfrm>
              </p:grpSpPr>
              <p:grpSp>
                <p:nvGrpSpPr>
                  <p:cNvPr id="332" name="Group 27"/>
                  <p:cNvGrpSpPr/>
                  <p:nvPr/>
                </p:nvGrpSpPr>
                <p:grpSpPr>
                  <a:xfrm>
                    <a:off x="4344470" y="1167861"/>
                    <a:ext cx="4079879" cy="138322"/>
                    <a:chOff x="1148839" y="2681600"/>
                    <a:chExt cx="9551842" cy="323837"/>
                  </a:xfrm>
                </p:grpSpPr>
                <p:grpSp>
                  <p:nvGrpSpPr>
                    <p:cNvPr id="349" name="Group 48"/>
                    <p:cNvGrpSpPr/>
                    <p:nvPr/>
                  </p:nvGrpSpPr>
                  <p:grpSpPr>
                    <a:xfrm>
                      <a:off x="1148839" y="2681600"/>
                      <a:ext cx="9551842" cy="319088"/>
                      <a:chOff x="1148839" y="2681600"/>
                      <a:chExt cx="9551842" cy="319088"/>
                    </a:xfrm>
                  </p:grpSpPr>
                  <p:cxnSp>
                    <p:nvCxnSpPr>
                      <p:cNvPr id="351" name="Straight Connector 50"/>
                      <p:cNvCxnSpPr/>
                      <p:nvPr/>
                    </p:nvCxnSpPr>
                    <p:spPr>
                      <a:xfrm>
                        <a:off x="1148839" y="2683974"/>
                        <a:ext cx="9551842" cy="0"/>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51"/>
                      <p:cNvCxnSpPr/>
                      <p:nvPr/>
                    </p:nvCxnSpPr>
                    <p:spPr>
                      <a:xfrm>
                        <a:off x="1154905" y="2681600"/>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50" name="Straight Connector 49"/>
                    <p:cNvCxnSpPr/>
                    <p:nvPr/>
                  </p:nvCxnSpPr>
                  <p:spPr>
                    <a:xfrm>
                      <a:off x="10691157" y="2686352"/>
                      <a:ext cx="0" cy="319085"/>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3" name="Group 28"/>
                  <p:cNvGrpSpPr/>
                  <p:nvPr/>
                </p:nvGrpSpPr>
                <p:grpSpPr>
                  <a:xfrm>
                    <a:off x="4344471" y="1892786"/>
                    <a:ext cx="4077288" cy="297861"/>
                    <a:chOff x="1148840" y="5146234"/>
                    <a:chExt cx="9545776" cy="697358"/>
                  </a:xfrm>
                </p:grpSpPr>
                <p:grpSp>
                  <p:nvGrpSpPr>
                    <p:cNvPr id="341" name="Group 40"/>
                    <p:cNvGrpSpPr/>
                    <p:nvPr/>
                  </p:nvGrpSpPr>
                  <p:grpSpPr>
                    <a:xfrm rot="10800000">
                      <a:off x="1148840" y="5146234"/>
                      <a:ext cx="9545776" cy="323849"/>
                      <a:chOff x="1154904" y="2574696"/>
                      <a:chExt cx="9545776" cy="323849"/>
                    </a:xfrm>
                  </p:grpSpPr>
                  <p:grpSp>
                    <p:nvGrpSpPr>
                      <p:cNvPr id="344" name="Group 43"/>
                      <p:cNvGrpSpPr/>
                      <p:nvPr/>
                    </p:nvGrpSpPr>
                    <p:grpSpPr>
                      <a:xfrm>
                        <a:off x="1154904" y="2574696"/>
                        <a:ext cx="9545776" cy="319088"/>
                        <a:chOff x="1154904" y="2574696"/>
                        <a:chExt cx="9545776" cy="319088"/>
                      </a:xfrm>
                    </p:grpSpPr>
                    <p:cxnSp>
                      <p:nvCxnSpPr>
                        <p:cNvPr id="346" name="Straight Connector 45"/>
                        <p:cNvCxnSpPr/>
                        <p:nvPr/>
                      </p:nvCxnSpPr>
                      <p:spPr>
                        <a:xfrm rot="10800000" flipH="1">
                          <a:off x="6282157" y="2577076"/>
                          <a:ext cx="4418523" cy="359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46"/>
                        <p:cNvCxnSpPr/>
                        <p:nvPr/>
                      </p:nvCxnSpPr>
                      <p:spPr>
                        <a:xfrm>
                          <a:off x="1162047" y="2574696"/>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47"/>
                        <p:cNvCxnSpPr/>
                        <p:nvPr/>
                      </p:nvCxnSpPr>
                      <p:spPr>
                        <a:xfrm rot="10800000" flipH="1">
                          <a:off x="1154904" y="2577074"/>
                          <a:ext cx="4393259" cy="3601"/>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45" name="Straight Connector 44"/>
                      <p:cNvCxnSpPr/>
                      <p:nvPr/>
                    </p:nvCxnSpPr>
                    <p:spPr>
                      <a:xfrm>
                        <a:off x="10691156" y="2579457"/>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42" name="Straight Connector 41"/>
                    <p:cNvCxnSpPr/>
                    <p:nvPr/>
                  </p:nvCxnSpPr>
                  <p:spPr>
                    <a:xfrm>
                      <a:off x="5559031" y="5464110"/>
                      <a:ext cx="379475" cy="379473"/>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42"/>
                    <p:cNvCxnSpPr/>
                    <p:nvPr/>
                  </p:nvCxnSpPr>
                  <p:spPr>
                    <a:xfrm flipV="1">
                      <a:off x="5929503" y="5464118"/>
                      <a:ext cx="379475" cy="379474"/>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4" name="Group 29"/>
                  <p:cNvGrpSpPr/>
                  <p:nvPr/>
                </p:nvGrpSpPr>
                <p:grpSpPr>
                  <a:xfrm>
                    <a:off x="4485851" y="1366621"/>
                    <a:ext cx="3788615" cy="436509"/>
                    <a:chOff x="4485851" y="1366621"/>
                    <a:chExt cx="3788615" cy="436509"/>
                  </a:xfrm>
                </p:grpSpPr>
                <p:sp>
                  <p:nvSpPr>
                    <p:cNvPr id="335" name="Freeform 6"/>
                    <p:cNvSpPr>
                      <a:spLocks noChangeAspect="1" noEditPoints="1"/>
                    </p:cNvSpPr>
                    <p:nvPr/>
                  </p:nvSpPr>
                  <p:spPr bwMode="auto">
                    <a:xfrm>
                      <a:off x="5143124" y="1374485"/>
                      <a:ext cx="417106" cy="42078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6" name="Freeform 8"/>
                    <p:cNvSpPr>
                      <a:spLocks noChangeAspect="1" noEditPoints="1"/>
                    </p:cNvSpPr>
                    <p:nvPr/>
                  </p:nvSpPr>
                  <p:spPr bwMode="auto">
                    <a:xfrm>
                      <a:off x="7857360" y="1374485"/>
                      <a:ext cx="417106" cy="420781"/>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7" name="Freeform 9"/>
                    <p:cNvSpPr>
                      <a:spLocks noChangeAspect="1" noEditPoints="1"/>
                    </p:cNvSpPr>
                    <p:nvPr/>
                  </p:nvSpPr>
                  <p:spPr bwMode="auto">
                    <a:xfrm>
                      <a:off x="5816935" y="1373566"/>
                      <a:ext cx="418942" cy="422619"/>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8" name="Freeform 11"/>
                    <p:cNvSpPr>
                      <a:spLocks noChangeAspect="1" noEditPoints="1"/>
                    </p:cNvSpPr>
                    <p:nvPr/>
                  </p:nvSpPr>
                  <p:spPr bwMode="auto">
                    <a:xfrm>
                      <a:off x="4485851" y="1373566"/>
                      <a:ext cx="400568" cy="422619"/>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9" name="Freeform 23"/>
                    <p:cNvSpPr>
                      <a:spLocks noChangeAspect="1" noEditPoints="1"/>
                    </p:cNvSpPr>
                    <p:nvPr/>
                  </p:nvSpPr>
                  <p:spPr bwMode="auto">
                    <a:xfrm>
                      <a:off x="7185796" y="1374680"/>
                      <a:ext cx="414861" cy="420391"/>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pic>
                  <p:nvPicPr>
                    <p:cNvPr id="340"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2582" y="1366621"/>
                      <a:ext cx="436509" cy="436509"/>
                    </a:xfrm>
                    <a:prstGeom prst="rect">
                      <a:avLst/>
                    </a:prstGeom>
                  </p:spPr>
                </p:pic>
              </p:grpSp>
            </p:grpSp>
          </p:grpSp>
          <p:sp>
            <p:nvSpPr>
              <p:cNvPr id="321" name="Rectangle 22"/>
              <p:cNvSpPr/>
              <p:nvPr/>
            </p:nvSpPr>
            <p:spPr bwMode="auto">
              <a:xfrm>
                <a:off x="6007035" y="1019395"/>
                <a:ext cx="2885508" cy="27432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23"/>
              <p:cNvSpPr/>
              <p:nvPr/>
            </p:nvSpPr>
            <p:spPr bwMode="auto">
              <a:xfrm>
                <a:off x="8892543" y="1019395"/>
                <a:ext cx="2806940" cy="27432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24"/>
              <p:cNvSpPr/>
              <p:nvPr/>
            </p:nvSpPr>
            <p:spPr bwMode="auto">
              <a:xfrm>
                <a:off x="6009205" y="1019396"/>
                <a:ext cx="5454885" cy="6910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Connect Native Apps To O365  </a:t>
                </a:r>
              </a:p>
            </p:txBody>
          </p:sp>
        </p:grpSp>
        <p:sp>
          <p:nvSpPr>
            <p:cNvPr id="242" name="Rectangle 8"/>
            <p:cNvSpPr/>
            <p:nvPr/>
          </p:nvSpPr>
          <p:spPr bwMode="auto">
            <a:xfrm>
              <a:off x="438360" y="3838295"/>
              <a:ext cx="5486400" cy="271352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9"/>
            <p:cNvSpPr/>
            <p:nvPr/>
          </p:nvSpPr>
          <p:spPr bwMode="auto">
            <a:xfrm>
              <a:off x="357398" y="4410875"/>
              <a:ext cx="4081129" cy="17646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“Office For iPad apps notch 27M downloads</a:t>
              </a:r>
            </a:p>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In 46 days”</a:t>
              </a:r>
            </a:p>
            <a:p>
              <a:pPr defTabSz="932111" fontAlgn="base">
                <a:lnSpc>
                  <a:spcPct val="90000"/>
                </a:lnSpc>
                <a:spcBef>
                  <a:spcPct val="0"/>
                </a:spcBef>
                <a:spcAft>
                  <a:spcPct val="0"/>
                </a:spcAft>
                <a:defRPr/>
              </a:pPr>
              <a:r>
                <a:rPr lang="en-US" sz="2040" b="1" spc="-51" dirty="0">
                  <a:gradFill>
                    <a:gsLst>
                      <a:gs pos="85430">
                        <a:srgbClr val="FFFFFF"/>
                      </a:gs>
                      <a:gs pos="44000">
                        <a:srgbClr val="FFFFFF"/>
                      </a:gs>
                    </a:gsLst>
                    <a:lin ang="5400000" scaled="0"/>
                  </a:gradFill>
                  <a:latin typeface="Segoe UI Light"/>
                </a:rPr>
                <a:t>AppleInsider.com</a:t>
              </a:r>
            </a:p>
          </p:txBody>
        </p:sp>
        <p:grpSp>
          <p:nvGrpSpPr>
            <p:cNvPr id="247" name="Group 11"/>
            <p:cNvGrpSpPr/>
            <p:nvPr/>
          </p:nvGrpSpPr>
          <p:grpSpPr>
            <a:xfrm>
              <a:off x="4293802" y="4930330"/>
              <a:ext cx="953213" cy="410709"/>
              <a:chOff x="9364363" y="2277781"/>
              <a:chExt cx="2206850" cy="950860"/>
            </a:xfrm>
          </p:grpSpPr>
          <p:sp>
            <p:nvSpPr>
              <p:cNvPr id="300" name="TextBox 15"/>
              <p:cNvSpPr txBox="1"/>
              <p:nvPr/>
            </p:nvSpPr>
            <p:spPr>
              <a:xfrm>
                <a:off x="9364363" y="2277781"/>
                <a:ext cx="2206850" cy="436204"/>
              </a:xfrm>
              <a:prstGeom prst="rect">
                <a:avLst/>
              </a:prstGeom>
              <a:noFill/>
            </p:spPr>
            <p:txBody>
              <a:bodyPr wrap="square" lIns="0" tIns="0" rIns="0" bIns="0" rtlCol="0">
                <a:spAutoFit/>
              </a:bodyPr>
              <a:lstStyle>
                <a:defPPr>
                  <a:defRPr lang="en-US"/>
                </a:defPPr>
                <a:lvl1pPr>
                  <a:defRPr sz="2800">
                    <a:solidFill>
                      <a:schemeClr val="bg1"/>
                    </a:solidFill>
                    <a:latin typeface="Segoe UI Light" panose="020B0502040204020203" pitchFamily="34" charset="0"/>
                    <a:cs typeface="Segoe UI Light" panose="020B0502040204020203" pitchFamily="34" charset="0"/>
                  </a:defRPr>
                </a:lvl1pPr>
              </a:lstStyle>
              <a:p>
                <a:pPr defTabSz="932418"/>
                <a:r>
                  <a:rPr lang="en-US" sz="1224" dirty="0">
                    <a:gradFill>
                      <a:gsLst>
                        <a:gs pos="2917">
                          <a:srgbClr val="797A7D">
                            <a:lumMod val="50000"/>
                          </a:srgbClr>
                        </a:gs>
                        <a:gs pos="95000">
                          <a:srgbClr val="797A7D">
                            <a:lumMod val="50000"/>
                          </a:srgbClr>
                        </a:gs>
                      </a:gsLst>
                      <a:lin ang="5400000" scaled="0"/>
                    </a:gradFill>
                  </a:rPr>
                  <a:t>Other Services</a:t>
                </a:r>
              </a:p>
            </p:txBody>
          </p:sp>
          <p:grpSp>
            <p:nvGrpSpPr>
              <p:cNvPr id="304" name="Group 16"/>
              <p:cNvGrpSpPr>
                <a:grpSpLocks noChangeAspect="1"/>
              </p:cNvGrpSpPr>
              <p:nvPr/>
            </p:nvGrpSpPr>
            <p:grpSpPr>
              <a:xfrm>
                <a:off x="11100842" y="3198234"/>
                <a:ext cx="76508" cy="30407"/>
                <a:chOff x="6319838" y="5834063"/>
                <a:chExt cx="123825" cy="49213"/>
              </a:xfrm>
            </p:grpSpPr>
            <p:sp>
              <p:nvSpPr>
                <p:cNvPr id="310" name="Freeform 5"/>
                <p:cNvSpPr>
                  <a:spLocks/>
                </p:cNvSpPr>
                <p:nvPr/>
              </p:nvSpPr>
              <p:spPr bwMode="auto">
                <a:xfrm>
                  <a:off x="6369050" y="5834063"/>
                  <a:ext cx="74613" cy="49213"/>
                </a:xfrm>
                <a:custGeom>
                  <a:avLst/>
                  <a:gdLst>
                    <a:gd name="T0" fmla="*/ 1 w 20"/>
                    <a:gd name="T1" fmla="*/ 0 h 13"/>
                    <a:gd name="T2" fmla="*/ 6 w 20"/>
                    <a:gd name="T3" fmla="*/ 0 h 13"/>
                    <a:gd name="T4" fmla="*/ 6 w 20"/>
                    <a:gd name="T5" fmla="*/ 0 h 13"/>
                    <a:gd name="T6" fmla="*/ 8 w 20"/>
                    <a:gd name="T7" fmla="*/ 5 h 13"/>
                    <a:gd name="T8" fmla="*/ 10 w 20"/>
                    <a:gd name="T9" fmla="*/ 10 h 13"/>
                    <a:gd name="T10" fmla="*/ 10 w 20"/>
                    <a:gd name="T11" fmla="*/ 10 h 13"/>
                    <a:gd name="T12" fmla="*/ 12 w 20"/>
                    <a:gd name="T13" fmla="*/ 6 h 13"/>
                    <a:gd name="T14" fmla="*/ 14 w 20"/>
                    <a:gd name="T15" fmla="*/ 2 h 13"/>
                    <a:gd name="T16" fmla="*/ 14 w 20"/>
                    <a:gd name="T17" fmla="*/ 1 h 13"/>
                    <a:gd name="T18" fmla="*/ 13 w 20"/>
                    <a:gd name="T19" fmla="*/ 1 h 13"/>
                    <a:gd name="T20" fmla="*/ 11 w 20"/>
                    <a:gd name="T21" fmla="*/ 1 h 13"/>
                    <a:gd name="T22" fmla="*/ 13 w 20"/>
                    <a:gd name="T23" fmla="*/ 0 h 13"/>
                    <a:gd name="T24" fmla="*/ 19 w 20"/>
                    <a:gd name="T25" fmla="*/ 0 h 13"/>
                    <a:gd name="T26" fmla="*/ 18 w 20"/>
                    <a:gd name="T27" fmla="*/ 0 h 13"/>
                    <a:gd name="T28" fmla="*/ 18 w 20"/>
                    <a:gd name="T29" fmla="*/ 2 h 13"/>
                    <a:gd name="T30" fmla="*/ 18 w 20"/>
                    <a:gd name="T31" fmla="*/ 3 h 13"/>
                    <a:gd name="T32" fmla="*/ 18 w 20"/>
                    <a:gd name="T33" fmla="*/ 6 h 13"/>
                    <a:gd name="T34" fmla="*/ 19 w 20"/>
                    <a:gd name="T35" fmla="*/ 11 h 13"/>
                    <a:gd name="T36" fmla="*/ 20 w 20"/>
                    <a:gd name="T37" fmla="*/ 13 h 13"/>
                    <a:gd name="T38" fmla="*/ 17 w 20"/>
                    <a:gd name="T39" fmla="*/ 13 h 13"/>
                    <a:gd name="T40" fmla="*/ 16 w 20"/>
                    <a:gd name="T41" fmla="*/ 13 h 13"/>
                    <a:gd name="T42" fmla="*/ 15 w 20"/>
                    <a:gd name="T43" fmla="*/ 10 h 13"/>
                    <a:gd name="T44" fmla="*/ 14 w 20"/>
                    <a:gd name="T45" fmla="*/ 6 h 13"/>
                    <a:gd name="T46" fmla="*/ 14 w 20"/>
                    <a:gd name="T47" fmla="*/ 3 h 13"/>
                    <a:gd name="T48" fmla="*/ 14 w 20"/>
                    <a:gd name="T49" fmla="*/ 3 h 13"/>
                    <a:gd name="T50" fmla="*/ 14 w 20"/>
                    <a:gd name="T51" fmla="*/ 3 h 13"/>
                    <a:gd name="T52" fmla="*/ 12 w 20"/>
                    <a:gd name="T53" fmla="*/ 7 h 13"/>
                    <a:gd name="T54" fmla="*/ 10 w 20"/>
                    <a:gd name="T55" fmla="*/ 12 h 13"/>
                    <a:gd name="T56" fmla="*/ 11 w 20"/>
                    <a:gd name="T57" fmla="*/ 12 h 13"/>
                    <a:gd name="T58" fmla="*/ 7 w 20"/>
                    <a:gd name="T59" fmla="*/ 13 h 13"/>
                    <a:gd name="T60" fmla="*/ 3 w 20"/>
                    <a:gd name="T61" fmla="*/ 3 h 13"/>
                    <a:gd name="T62" fmla="*/ 3 w 20"/>
                    <a:gd name="T63" fmla="*/ 7 h 13"/>
                    <a:gd name="T64" fmla="*/ 2 w 20"/>
                    <a:gd name="T65" fmla="*/ 11 h 13"/>
                    <a:gd name="T66" fmla="*/ 3 w 20"/>
                    <a:gd name="T67" fmla="*/ 12 h 13"/>
                    <a:gd name="T68" fmla="*/ 5 w 20"/>
                    <a:gd name="T69" fmla="*/ 12 h 13"/>
                    <a:gd name="T70" fmla="*/ 4 w 20"/>
                    <a:gd name="T71" fmla="*/ 13 h 13"/>
                    <a:gd name="T72" fmla="*/ 0 w 20"/>
                    <a:gd name="T73" fmla="*/ 13 h 13"/>
                    <a:gd name="T74" fmla="*/ 1 w 20"/>
                    <a:gd name="T75" fmla="*/ 12 h 13"/>
                    <a:gd name="T76" fmla="*/ 1 w 20"/>
                    <a:gd name="T77" fmla="*/ 12 h 13"/>
                    <a:gd name="T78" fmla="*/ 1 w 20"/>
                    <a:gd name="T79" fmla="*/ 10 h 13"/>
                    <a:gd name="T80" fmla="*/ 2 w 20"/>
                    <a:gd name="T81" fmla="*/ 7 h 13"/>
                    <a:gd name="T82" fmla="*/ 2 w 20"/>
                    <a:gd name="T83" fmla="*/ 2 h 13"/>
                    <a:gd name="T84" fmla="*/ 2 w 20"/>
                    <a:gd name="T85" fmla="*/ 2 h 13"/>
                    <a:gd name="T86" fmla="*/ 1 w 20"/>
                    <a:gd name="T87" fmla="*/ 1 h 13"/>
                    <a:gd name="T88" fmla="*/ 0 w 20"/>
                    <a:gd name="T89" fmla="*/ 1 h 13"/>
                    <a:gd name="T90" fmla="*/ 1 w 20"/>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3">
                      <a:moveTo>
                        <a:pt x="1" y="0"/>
                      </a:moveTo>
                      <a:cubicBezTo>
                        <a:pt x="6" y="0"/>
                        <a:pt x="6" y="0"/>
                        <a:pt x="6" y="0"/>
                      </a:cubicBezTo>
                      <a:cubicBezTo>
                        <a:pt x="6" y="0"/>
                        <a:pt x="6" y="0"/>
                        <a:pt x="6" y="0"/>
                      </a:cubicBezTo>
                      <a:cubicBezTo>
                        <a:pt x="6" y="2"/>
                        <a:pt x="7" y="3"/>
                        <a:pt x="8" y="5"/>
                      </a:cubicBezTo>
                      <a:cubicBezTo>
                        <a:pt x="9" y="7"/>
                        <a:pt x="9" y="8"/>
                        <a:pt x="10" y="10"/>
                      </a:cubicBezTo>
                      <a:cubicBezTo>
                        <a:pt x="10" y="10"/>
                        <a:pt x="10" y="10"/>
                        <a:pt x="10" y="10"/>
                      </a:cubicBezTo>
                      <a:cubicBezTo>
                        <a:pt x="11" y="9"/>
                        <a:pt x="11" y="7"/>
                        <a:pt x="12" y="6"/>
                      </a:cubicBezTo>
                      <a:cubicBezTo>
                        <a:pt x="12" y="5"/>
                        <a:pt x="13" y="3"/>
                        <a:pt x="14" y="2"/>
                      </a:cubicBezTo>
                      <a:cubicBezTo>
                        <a:pt x="14" y="2"/>
                        <a:pt x="14" y="2"/>
                        <a:pt x="14" y="1"/>
                      </a:cubicBezTo>
                      <a:cubicBezTo>
                        <a:pt x="14" y="1"/>
                        <a:pt x="13" y="1"/>
                        <a:pt x="13" y="1"/>
                      </a:cubicBezTo>
                      <a:cubicBezTo>
                        <a:pt x="11" y="1"/>
                        <a:pt x="11" y="1"/>
                        <a:pt x="11" y="1"/>
                      </a:cubicBezTo>
                      <a:cubicBezTo>
                        <a:pt x="13" y="0"/>
                        <a:pt x="13" y="0"/>
                        <a:pt x="13" y="0"/>
                      </a:cubicBezTo>
                      <a:cubicBezTo>
                        <a:pt x="19" y="0"/>
                        <a:pt x="19" y="0"/>
                        <a:pt x="19" y="0"/>
                      </a:cubicBezTo>
                      <a:cubicBezTo>
                        <a:pt x="18" y="0"/>
                        <a:pt x="18" y="0"/>
                        <a:pt x="18" y="0"/>
                      </a:cubicBezTo>
                      <a:cubicBezTo>
                        <a:pt x="18" y="1"/>
                        <a:pt x="18" y="1"/>
                        <a:pt x="18" y="2"/>
                      </a:cubicBezTo>
                      <a:cubicBezTo>
                        <a:pt x="18" y="2"/>
                        <a:pt x="18" y="2"/>
                        <a:pt x="18" y="3"/>
                      </a:cubicBezTo>
                      <a:cubicBezTo>
                        <a:pt x="18" y="4"/>
                        <a:pt x="18" y="5"/>
                        <a:pt x="18" y="6"/>
                      </a:cubicBezTo>
                      <a:cubicBezTo>
                        <a:pt x="18" y="8"/>
                        <a:pt x="18" y="9"/>
                        <a:pt x="19" y="11"/>
                      </a:cubicBezTo>
                      <a:cubicBezTo>
                        <a:pt x="19" y="12"/>
                        <a:pt x="19" y="12"/>
                        <a:pt x="20" y="13"/>
                      </a:cubicBezTo>
                      <a:cubicBezTo>
                        <a:pt x="19" y="13"/>
                        <a:pt x="18" y="13"/>
                        <a:pt x="17" y="13"/>
                      </a:cubicBezTo>
                      <a:cubicBezTo>
                        <a:pt x="17" y="13"/>
                        <a:pt x="16" y="13"/>
                        <a:pt x="16" y="13"/>
                      </a:cubicBezTo>
                      <a:cubicBezTo>
                        <a:pt x="15" y="12"/>
                        <a:pt x="15" y="11"/>
                        <a:pt x="15" y="10"/>
                      </a:cubicBezTo>
                      <a:cubicBezTo>
                        <a:pt x="15" y="8"/>
                        <a:pt x="15" y="7"/>
                        <a:pt x="14" y="6"/>
                      </a:cubicBezTo>
                      <a:cubicBezTo>
                        <a:pt x="14" y="5"/>
                        <a:pt x="14" y="4"/>
                        <a:pt x="14" y="3"/>
                      </a:cubicBezTo>
                      <a:cubicBezTo>
                        <a:pt x="14" y="3"/>
                        <a:pt x="14" y="3"/>
                        <a:pt x="14" y="3"/>
                      </a:cubicBezTo>
                      <a:cubicBezTo>
                        <a:pt x="14" y="3"/>
                        <a:pt x="14" y="3"/>
                        <a:pt x="14" y="3"/>
                      </a:cubicBezTo>
                      <a:cubicBezTo>
                        <a:pt x="13" y="4"/>
                        <a:pt x="13" y="6"/>
                        <a:pt x="12" y="7"/>
                      </a:cubicBezTo>
                      <a:cubicBezTo>
                        <a:pt x="11" y="10"/>
                        <a:pt x="11" y="11"/>
                        <a:pt x="10" y="12"/>
                      </a:cubicBezTo>
                      <a:cubicBezTo>
                        <a:pt x="11" y="12"/>
                        <a:pt x="11" y="12"/>
                        <a:pt x="11" y="12"/>
                      </a:cubicBezTo>
                      <a:cubicBezTo>
                        <a:pt x="10" y="12"/>
                        <a:pt x="8" y="13"/>
                        <a:pt x="7" y="13"/>
                      </a:cubicBezTo>
                      <a:cubicBezTo>
                        <a:pt x="7" y="12"/>
                        <a:pt x="5" y="6"/>
                        <a:pt x="3" y="3"/>
                      </a:cubicBezTo>
                      <a:cubicBezTo>
                        <a:pt x="3" y="4"/>
                        <a:pt x="3" y="6"/>
                        <a:pt x="3" y="7"/>
                      </a:cubicBezTo>
                      <a:cubicBezTo>
                        <a:pt x="3" y="8"/>
                        <a:pt x="2" y="11"/>
                        <a:pt x="2" y="11"/>
                      </a:cubicBezTo>
                      <a:cubicBezTo>
                        <a:pt x="2" y="12"/>
                        <a:pt x="2" y="12"/>
                        <a:pt x="3" y="12"/>
                      </a:cubicBezTo>
                      <a:cubicBezTo>
                        <a:pt x="5" y="12"/>
                        <a:pt x="5" y="12"/>
                        <a:pt x="5" y="12"/>
                      </a:cubicBezTo>
                      <a:cubicBezTo>
                        <a:pt x="4" y="13"/>
                        <a:pt x="4" y="13"/>
                        <a:pt x="4" y="13"/>
                      </a:cubicBezTo>
                      <a:cubicBezTo>
                        <a:pt x="0" y="13"/>
                        <a:pt x="0" y="13"/>
                        <a:pt x="0" y="13"/>
                      </a:cubicBezTo>
                      <a:cubicBezTo>
                        <a:pt x="1" y="12"/>
                        <a:pt x="1" y="12"/>
                        <a:pt x="1" y="12"/>
                      </a:cubicBezTo>
                      <a:cubicBezTo>
                        <a:pt x="1" y="12"/>
                        <a:pt x="1" y="12"/>
                        <a:pt x="1" y="12"/>
                      </a:cubicBezTo>
                      <a:cubicBezTo>
                        <a:pt x="1" y="12"/>
                        <a:pt x="1" y="11"/>
                        <a:pt x="1" y="10"/>
                      </a:cubicBezTo>
                      <a:cubicBezTo>
                        <a:pt x="1" y="9"/>
                        <a:pt x="2" y="8"/>
                        <a:pt x="2" y="7"/>
                      </a:cubicBezTo>
                      <a:cubicBezTo>
                        <a:pt x="2" y="6"/>
                        <a:pt x="2" y="3"/>
                        <a:pt x="2" y="2"/>
                      </a:cubicBezTo>
                      <a:cubicBezTo>
                        <a:pt x="2" y="2"/>
                        <a:pt x="2" y="2"/>
                        <a:pt x="2" y="2"/>
                      </a:cubicBezTo>
                      <a:cubicBezTo>
                        <a:pt x="2" y="1"/>
                        <a:pt x="2" y="1"/>
                        <a:pt x="1" y="1"/>
                      </a:cubicBezTo>
                      <a:cubicBezTo>
                        <a:pt x="1" y="1"/>
                        <a:pt x="0" y="1"/>
                        <a:pt x="0" y="1"/>
                      </a:cubicBezTo>
                      <a:cubicBezTo>
                        <a:pt x="1" y="0"/>
                        <a:pt x="1" y="0"/>
                        <a:pt x="1" y="0"/>
                      </a:cubicBezTo>
                      <a:close/>
                    </a:path>
                  </a:pathLst>
                </a:custGeom>
                <a:solidFill>
                  <a:srgbClr val="6D6E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918">
                    <a:solidFill>
                      <a:srgbClr val="000000"/>
                    </a:solidFill>
                  </a:endParaRPr>
                </a:p>
              </p:txBody>
            </p:sp>
            <p:sp>
              <p:nvSpPr>
                <p:cNvPr id="311" name="Freeform 6"/>
                <p:cNvSpPr>
                  <a:spLocks/>
                </p:cNvSpPr>
                <p:nvPr/>
              </p:nvSpPr>
              <p:spPr bwMode="auto">
                <a:xfrm>
                  <a:off x="6319838" y="5834063"/>
                  <a:ext cx="52388" cy="49213"/>
                </a:xfrm>
                <a:custGeom>
                  <a:avLst/>
                  <a:gdLst>
                    <a:gd name="T0" fmla="*/ 14 w 14"/>
                    <a:gd name="T1" fmla="*/ 0 h 13"/>
                    <a:gd name="T2" fmla="*/ 13 w 14"/>
                    <a:gd name="T3" fmla="*/ 2 h 13"/>
                    <a:gd name="T4" fmla="*/ 12 w 14"/>
                    <a:gd name="T5" fmla="*/ 2 h 13"/>
                    <a:gd name="T6" fmla="*/ 12 w 14"/>
                    <a:gd name="T7" fmla="*/ 1 h 13"/>
                    <a:gd name="T8" fmla="*/ 11 w 14"/>
                    <a:gd name="T9" fmla="*/ 1 h 13"/>
                    <a:gd name="T10" fmla="*/ 9 w 14"/>
                    <a:gd name="T11" fmla="*/ 1 h 13"/>
                    <a:gd name="T12" fmla="*/ 8 w 14"/>
                    <a:gd name="T13" fmla="*/ 10 h 13"/>
                    <a:gd name="T14" fmla="*/ 8 w 14"/>
                    <a:gd name="T15" fmla="*/ 11 h 13"/>
                    <a:gd name="T16" fmla="*/ 10 w 14"/>
                    <a:gd name="T17" fmla="*/ 12 h 13"/>
                    <a:gd name="T18" fmla="*/ 11 w 14"/>
                    <a:gd name="T19" fmla="*/ 12 h 13"/>
                    <a:gd name="T20" fmla="*/ 10 w 14"/>
                    <a:gd name="T21" fmla="*/ 13 h 13"/>
                    <a:gd name="T22" fmla="*/ 4 w 14"/>
                    <a:gd name="T23" fmla="*/ 13 h 13"/>
                    <a:gd name="T24" fmla="*/ 4 w 14"/>
                    <a:gd name="T25" fmla="*/ 12 h 13"/>
                    <a:gd name="T26" fmla="*/ 5 w 14"/>
                    <a:gd name="T27" fmla="*/ 11 h 13"/>
                    <a:gd name="T28" fmla="*/ 5 w 14"/>
                    <a:gd name="T29" fmla="*/ 9 h 13"/>
                    <a:gd name="T30" fmla="*/ 5 w 14"/>
                    <a:gd name="T31" fmla="*/ 6 h 13"/>
                    <a:gd name="T32" fmla="*/ 5 w 14"/>
                    <a:gd name="T33" fmla="*/ 2 h 13"/>
                    <a:gd name="T34" fmla="*/ 5 w 14"/>
                    <a:gd name="T35" fmla="*/ 1 h 13"/>
                    <a:gd name="T36" fmla="*/ 3 w 14"/>
                    <a:gd name="T37" fmla="*/ 1 h 13"/>
                    <a:gd name="T38" fmla="*/ 1 w 14"/>
                    <a:gd name="T39" fmla="*/ 2 h 13"/>
                    <a:gd name="T40" fmla="*/ 0 w 14"/>
                    <a:gd name="T41" fmla="*/ 2 h 13"/>
                    <a:gd name="T42" fmla="*/ 1 w 14"/>
                    <a:gd name="T43" fmla="*/ 0 h 13"/>
                    <a:gd name="T44" fmla="*/ 14 w 14"/>
                    <a:gd name="T4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3">
                      <a:moveTo>
                        <a:pt x="14" y="0"/>
                      </a:moveTo>
                      <a:cubicBezTo>
                        <a:pt x="13" y="2"/>
                        <a:pt x="13" y="2"/>
                        <a:pt x="13" y="2"/>
                      </a:cubicBezTo>
                      <a:cubicBezTo>
                        <a:pt x="12" y="2"/>
                        <a:pt x="12" y="2"/>
                        <a:pt x="12" y="2"/>
                      </a:cubicBezTo>
                      <a:cubicBezTo>
                        <a:pt x="12" y="2"/>
                        <a:pt x="12" y="1"/>
                        <a:pt x="12" y="1"/>
                      </a:cubicBezTo>
                      <a:cubicBezTo>
                        <a:pt x="12" y="1"/>
                        <a:pt x="12" y="1"/>
                        <a:pt x="11" y="1"/>
                      </a:cubicBezTo>
                      <a:cubicBezTo>
                        <a:pt x="9" y="1"/>
                        <a:pt x="9" y="1"/>
                        <a:pt x="9" y="1"/>
                      </a:cubicBezTo>
                      <a:cubicBezTo>
                        <a:pt x="8" y="8"/>
                        <a:pt x="8" y="9"/>
                        <a:pt x="8" y="10"/>
                      </a:cubicBezTo>
                      <a:cubicBezTo>
                        <a:pt x="8" y="10"/>
                        <a:pt x="8" y="11"/>
                        <a:pt x="8" y="11"/>
                      </a:cubicBezTo>
                      <a:cubicBezTo>
                        <a:pt x="8" y="12"/>
                        <a:pt x="9" y="12"/>
                        <a:pt x="10" y="12"/>
                      </a:cubicBezTo>
                      <a:cubicBezTo>
                        <a:pt x="11" y="12"/>
                        <a:pt x="11" y="12"/>
                        <a:pt x="11" y="12"/>
                      </a:cubicBezTo>
                      <a:cubicBezTo>
                        <a:pt x="10" y="13"/>
                        <a:pt x="10" y="13"/>
                        <a:pt x="10" y="13"/>
                      </a:cubicBezTo>
                      <a:cubicBezTo>
                        <a:pt x="4" y="13"/>
                        <a:pt x="4" y="13"/>
                        <a:pt x="4" y="13"/>
                      </a:cubicBezTo>
                      <a:cubicBezTo>
                        <a:pt x="4" y="12"/>
                        <a:pt x="4" y="12"/>
                        <a:pt x="4" y="12"/>
                      </a:cubicBezTo>
                      <a:cubicBezTo>
                        <a:pt x="5" y="12"/>
                        <a:pt x="5" y="12"/>
                        <a:pt x="5" y="11"/>
                      </a:cubicBezTo>
                      <a:cubicBezTo>
                        <a:pt x="5" y="11"/>
                        <a:pt x="5" y="9"/>
                        <a:pt x="5" y="9"/>
                      </a:cubicBezTo>
                      <a:cubicBezTo>
                        <a:pt x="5" y="8"/>
                        <a:pt x="5" y="7"/>
                        <a:pt x="5" y="6"/>
                      </a:cubicBezTo>
                      <a:cubicBezTo>
                        <a:pt x="5" y="5"/>
                        <a:pt x="5" y="3"/>
                        <a:pt x="5" y="2"/>
                      </a:cubicBezTo>
                      <a:cubicBezTo>
                        <a:pt x="5" y="1"/>
                        <a:pt x="5" y="1"/>
                        <a:pt x="5" y="1"/>
                      </a:cubicBezTo>
                      <a:cubicBezTo>
                        <a:pt x="3" y="1"/>
                        <a:pt x="3" y="1"/>
                        <a:pt x="3" y="1"/>
                      </a:cubicBezTo>
                      <a:cubicBezTo>
                        <a:pt x="2" y="1"/>
                        <a:pt x="2" y="1"/>
                        <a:pt x="1" y="2"/>
                      </a:cubicBezTo>
                      <a:cubicBezTo>
                        <a:pt x="0" y="2"/>
                        <a:pt x="0" y="2"/>
                        <a:pt x="0" y="2"/>
                      </a:cubicBezTo>
                      <a:cubicBezTo>
                        <a:pt x="1" y="0"/>
                        <a:pt x="1" y="0"/>
                        <a:pt x="1" y="0"/>
                      </a:cubicBezTo>
                      <a:cubicBezTo>
                        <a:pt x="14" y="0"/>
                        <a:pt x="14" y="0"/>
                        <a:pt x="14" y="0"/>
                      </a:cubicBezTo>
                      <a:close/>
                    </a:path>
                  </a:pathLst>
                </a:custGeom>
                <a:solidFill>
                  <a:srgbClr val="6D6E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918">
                    <a:solidFill>
                      <a:srgbClr val="000000"/>
                    </a:solidFill>
                  </a:endParaRPr>
                </a:p>
              </p:txBody>
            </p:sp>
          </p:grpSp>
        </p:grpSp>
      </p:grpSp>
      <p:sp>
        <p:nvSpPr>
          <p:cNvPr id="465" name="Rectangle 464"/>
          <p:cNvSpPr/>
          <p:nvPr/>
        </p:nvSpPr>
        <p:spPr bwMode="auto">
          <a:xfrm>
            <a:off x="6129427" y="3907622"/>
            <a:ext cx="4161783" cy="11080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Flexible Tools. </a:t>
            </a:r>
            <a:br>
              <a:rPr lang="en-US" sz="2856" spc="-51" dirty="0">
                <a:gradFill>
                  <a:gsLst>
                    <a:gs pos="85430">
                      <a:srgbClr val="FFFFFF"/>
                    </a:gs>
                    <a:gs pos="44000">
                      <a:srgbClr val="FFFFFF"/>
                    </a:gs>
                  </a:gsLst>
                  <a:lin ang="5400000" scaled="0"/>
                </a:gradFill>
                <a:latin typeface="Segoe UI Light"/>
              </a:rPr>
            </a:br>
            <a:r>
              <a:rPr lang="en-US" sz="2856" spc="-51" dirty="0">
                <a:gradFill>
                  <a:gsLst>
                    <a:gs pos="85430">
                      <a:srgbClr val="FFFFFF"/>
                    </a:gs>
                    <a:gs pos="44000">
                      <a:srgbClr val="FFFFFF"/>
                    </a:gs>
                  </a:gsLst>
                  <a:lin ang="5400000" scaled="0"/>
                </a:gradFill>
                <a:latin typeface="Segoe UI Light"/>
              </a:rPr>
              <a:t>Open Platform.</a:t>
            </a:r>
          </a:p>
        </p:txBody>
      </p:sp>
      <p:pic>
        <p:nvPicPr>
          <p:cNvPr id="228" name="Picture 2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3661" y="3953993"/>
            <a:ext cx="1990862" cy="2642736"/>
          </a:xfrm>
          <a:prstGeom prst="rect">
            <a:avLst/>
          </a:prstGeom>
          <a:effectLst>
            <a:outerShdw blurRad="63500" sx="102000" sy="102000" algn="ctr" rotWithShape="0">
              <a:prstClr val="black">
                <a:alpha val="40000"/>
              </a:prstClr>
            </a:outerShdw>
          </a:effectLst>
        </p:spPr>
      </p:pic>
      <p:pic>
        <p:nvPicPr>
          <p:cNvPr id="229" name="Picture 228"/>
          <p:cNvPicPr>
            <a:picLocks noChangeAspect="1"/>
          </p:cNvPicPr>
          <p:nvPr/>
        </p:nvPicPr>
        <p:blipFill>
          <a:blip r:embed="rId5"/>
          <a:stretch>
            <a:fillRect/>
          </a:stretch>
        </p:blipFill>
        <p:spPr>
          <a:xfrm>
            <a:off x="5767206" y="1979587"/>
            <a:ext cx="3009019" cy="1458600"/>
          </a:xfrm>
          <a:prstGeom prst="rect">
            <a:avLst/>
          </a:prstGeom>
        </p:spPr>
      </p:pic>
      <p:pic>
        <p:nvPicPr>
          <p:cNvPr id="230" name="Picture 2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7182" y="2940890"/>
            <a:ext cx="428523" cy="750203"/>
          </a:xfrm>
          <a:prstGeom prst="rect">
            <a:avLst/>
          </a:prstGeom>
        </p:spPr>
      </p:pic>
      <p:pic>
        <p:nvPicPr>
          <p:cNvPr id="231" name="Picture 2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34605" y="1748123"/>
            <a:ext cx="476228" cy="779386"/>
          </a:xfrm>
          <a:prstGeom prst="rect">
            <a:avLst/>
          </a:prstGeom>
        </p:spPr>
      </p:pic>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30823" y="1611062"/>
            <a:ext cx="1303782" cy="998065"/>
          </a:xfrm>
          <a:prstGeom prst="rect">
            <a:avLst/>
          </a:prstGeom>
        </p:spPr>
      </p:pic>
      <p:pic>
        <p:nvPicPr>
          <p:cNvPr id="233" name="Picture 2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7035" y="2596196"/>
            <a:ext cx="824985" cy="1167904"/>
          </a:xfrm>
          <a:prstGeom prst="rect">
            <a:avLst/>
          </a:prstGeom>
        </p:spPr>
      </p:pic>
      <p:sp>
        <p:nvSpPr>
          <p:cNvPr id="234" name="Rectangle 233"/>
          <p:cNvSpPr/>
          <p:nvPr/>
        </p:nvSpPr>
        <p:spPr bwMode="auto">
          <a:xfrm>
            <a:off x="9019526" y="3899516"/>
            <a:ext cx="2918692" cy="2805518"/>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6094155" y="3899516"/>
            <a:ext cx="5844062" cy="279741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6074822" y="3944002"/>
            <a:ext cx="5790975" cy="6968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Key Partnerships       Store Expansion </a:t>
            </a:r>
          </a:p>
        </p:txBody>
      </p:sp>
      <p:pic>
        <p:nvPicPr>
          <p:cNvPr id="6" name="Picture 5"/>
          <p:cNvPicPr>
            <a:picLocks noChangeAspect="1"/>
          </p:cNvPicPr>
          <p:nvPr/>
        </p:nvPicPr>
        <p:blipFill>
          <a:blip r:embed="rId10"/>
          <a:stretch>
            <a:fillRect/>
          </a:stretch>
        </p:blipFill>
        <p:spPr>
          <a:xfrm>
            <a:off x="6281344" y="4626273"/>
            <a:ext cx="894132" cy="903645"/>
          </a:xfrm>
          <a:prstGeom prst="rect">
            <a:avLst/>
          </a:prstGeom>
        </p:spPr>
      </p:pic>
      <p:pic>
        <p:nvPicPr>
          <p:cNvPr id="239" name="Picture 2" descr="http://t3.gstatic.com/images?q=tbn:ANd9GcTmVVA5GddHj2-zFOGFQpweaN0DRFGK9d9hX_niyV0yJSBdavUAIw"/>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33431" y="4793494"/>
            <a:ext cx="1106439" cy="556721"/>
          </a:xfrm>
          <a:prstGeom prst="rect">
            <a:avLst/>
          </a:prstGeom>
          <a:noFill/>
          <a:extLst>
            <a:ext uri="{909E8E84-426E-40dd-AFC4-6F175D3DCCD1}">
              <a14:hiddenFill xmlns:a14="http://schemas.microsoft.com/office/drawing/2010/main" xmlns="">
                <a:solidFill>
                  <a:srgbClr val="FFFFFF"/>
                </a:solidFill>
              </a14:hiddenFill>
            </a:ext>
          </a:extLst>
        </p:spPr>
      </p:pic>
      <p:pic>
        <p:nvPicPr>
          <p:cNvPr id="188" name="Picture 187"/>
          <p:cNvPicPr>
            <a:picLocks noChangeAspect="1"/>
          </p:cNvPicPr>
          <p:nvPr/>
        </p:nvPicPr>
        <p:blipFill>
          <a:blip r:embed="rId12"/>
          <a:stretch>
            <a:fillRect/>
          </a:stretch>
        </p:blipFill>
        <p:spPr>
          <a:xfrm>
            <a:off x="7273575" y="5655043"/>
            <a:ext cx="919711" cy="866005"/>
          </a:xfrm>
          <a:prstGeom prst="rect">
            <a:avLst/>
          </a:prstGeom>
        </p:spPr>
      </p:pic>
      <p:pic>
        <p:nvPicPr>
          <p:cNvPr id="7" name="Picture 6"/>
          <p:cNvPicPr>
            <a:picLocks noChangeAspect="1"/>
          </p:cNvPicPr>
          <p:nvPr/>
        </p:nvPicPr>
        <p:blipFill>
          <a:blip r:embed="rId13"/>
          <a:stretch>
            <a:fillRect/>
          </a:stretch>
        </p:blipFill>
        <p:spPr>
          <a:xfrm>
            <a:off x="9313843" y="4884321"/>
            <a:ext cx="2445213" cy="1541443"/>
          </a:xfrm>
          <a:prstGeom prst="rect">
            <a:avLst/>
          </a:prstGeom>
        </p:spPr>
      </p:pic>
    </p:spTree>
    <p:extLst>
      <p:ext uri="{BB962C8B-B14F-4D97-AF65-F5344CB8AC3E}">
        <p14:creationId xmlns:p14="http://schemas.microsoft.com/office/powerpoint/2010/main" val="2033008224"/>
      </p:ext>
    </p:extLst>
  </p:cSld>
  <p:clrMapOvr>
    <a:masterClrMapping/>
  </p:clrMapOvr>
  <p:transition>
    <p:fade/>
  </p:transition>
  <p:timing>
    <p:tnLst>
      <p:par>
        <p:cTn id="1" dur="indefinite" restart="never" nodeType="tmRoot">
          <p:childTnLst>
            <p:par>
              <p:cTn id="2"/>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268275" y="1207062"/>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Robust Office 365 APIs</a:t>
            </a:r>
          </a:p>
        </p:txBody>
      </p:sp>
      <p:sp>
        <p:nvSpPr>
          <p:cNvPr id="2" name="Title 1"/>
          <p:cNvSpPr>
            <a:spLocks noGrp="1"/>
          </p:cNvSpPr>
          <p:nvPr>
            <p:ph type="title"/>
          </p:nvPr>
        </p:nvSpPr>
        <p:spPr/>
        <p:txBody>
          <a:bodyPr/>
          <a:lstStyle/>
          <a:p>
            <a:r>
              <a:rPr lang="en-US" dirty="0"/>
              <a:t>Office 365 Development Platform </a:t>
            </a:r>
          </a:p>
        </p:txBody>
      </p:sp>
      <p:sp>
        <p:nvSpPr>
          <p:cNvPr id="6" name="Rectangle 5"/>
          <p:cNvSpPr/>
          <p:nvPr/>
        </p:nvSpPr>
        <p:spPr bwMode="auto">
          <a:xfrm>
            <a:off x="4248976" y="1195723"/>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Contextual Apps</a:t>
            </a:r>
          </a:p>
        </p:txBody>
      </p:sp>
      <p:sp>
        <p:nvSpPr>
          <p:cNvPr id="65" name="Rectangle 64"/>
          <p:cNvSpPr/>
          <p:nvPr/>
        </p:nvSpPr>
        <p:spPr bwMode="auto">
          <a:xfrm>
            <a:off x="8233382" y="1211913"/>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Flexible Tools</a:t>
            </a:r>
          </a:p>
        </p:txBody>
      </p:sp>
      <p:grpSp>
        <p:nvGrpSpPr>
          <p:cNvPr id="17" name="Group 16"/>
          <p:cNvGrpSpPr/>
          <p:nvPr/>
        </p:nvGrpSpPr>
        <p:grpSpPr>
          <a:xfrm>
            <a:off x="450052" y="2297855"/>
            <a:ext cx="3570804" cy="4218379"/>
            <a:chOff x="4435955" y="2302365"/>
            <a:chExt cx="3571310" cy="4219575"/>
          </a:xfrm>
        </p:grpSpPr>
        <p:sp>
          <p:nvSpPr>
            <p:cNvPr id="74" name="Rectangle 73"/>
            <p:cNvSpPr/>
            <p:nvPr/>
          </p:nvSpPr>
          <p:spPr bwMode="auto">
            <a:xfrm>
              <a:off x="4435955"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9" tIns="45713" rIns="0" bIns="45713" numCol="1" rtlCol="0" anchor="ctr" anchorCtr="0" compatLnSpc="1">
              <a:prstTxWarp prst="textNoShape">
                <a:avLst/>
              </a:prstTxWarp>
            </a:bodyPr>
            <a:lstStyle/>
            <a:p>
              <a:pPr defTabSz="932475">
                <a:lnSpc>
                  <a:spcPct val="90000"/>
                </a:lnSpc>
                <a:spcAft>
                  <a:spcPts val="600"/>
                </a:spcAft>
              </a:pPr>
              <a:r>
                <a:rPr lang="en-US" sz="1399" b="1" dirty="0">
                  <a:gradFill>
                    <a:gsLst>
                      <a:gs pos="50427">
                        <a:srgbClr val="FFFFFF"/>
                      </a:gs>
                      <a:gs pos="30000">
                        <a:srgbClr val="FFFFFF"/>
                      </a:gs>
                    </a:gsLst>
                    <a:lin ang="5400000" scaled="0"/>
                  </a:gradFill>
                </a:rPr>
                <a:t>Documents</a:t>
              </a:r>
            </a:p>
          </p:txBody>
        </p:sp>
        <p:sp>
          <p:nvSpPr>
            <p:cNvPr id="75" name="Rectangle 74"/>
            <p:cNvSpPr/>
            <p:nvPr/>
          </p:nvSpPr>
          <p:spPr bwMode="auto">
            <a:xfrm>
              <a:off x="6246850"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Search</a:t>
              </a:r>
              <a:endParaRPr lang="en-US" sz="1399" b="1" dirty="0">
                <a:gradFill>
                  <a:gsLst>
                    <a:gs pos="50427">
                      <a:srgbClr val="FFFFFF"/>
                    </a:gs>
                    <a:gs pos="30000">
                      <a:srgbClr val="FFFFFF"/>
                    </a:gs>
                  </a:gsLst>
                  <a:lin ang="5400000" scaled="0"/>
                </a:gradFill>
              </a:endParaRPr>
            </a:p>
          </p:txBody>
        </p:sp>
        <p:sp>
          <p:nvSpPr>
            <p:cNvPr id="77" name="Rectangle 76"/>
            <p:cNvSpPr/>
            <p:nvPr/>
          </p:nvSpPr>
          <p:spPr bwMode="auto">
            <a:xfrm>
              <a:off x="4435955" y="486068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Mail</a:t>
              </a:r>
              <a:endParaRPr lang="en-US" sz="1399" b="1" dirty="0">
                <a:gradFill>
                  <a:gsLst>
                    <a:gs pos="50427">
                      <a:srgbClr val="FFFFFF"/>
                    </a:gs>
                    <a:gs pos="30000">
                      <a:srgbClr val="FFFFFF"/>
                    </a:gs>
                  </a:gsLst>
                  <a:lin ang="5400000" scaled="0"/>
                </a:gradFill>
              </a:endParaRPr>
            </a:p>
          </p:txBody>
        </p:sp>
        <p:sp>
          <p:nvSpPr>
            <p:cNvPr id="80" name="Rectangle 79"/>
            <p:cNvSpPr/>
            <p:nvPr/>
          </p:nvSpPr>
          <p:spPr bwMode="auto">
            <a:xfrm>
              <a:off x="4435955" y="5430706"/>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Calendar</a:t>
              </a:r>
              <a:endParaRPr lang="en-US" sz="1399" b="1" dirty="0">
                <a:gradFill>
                  <a:gsLst>
                    <a:gs pos="50427">
                      <a:srgbClr val="FFFFFF"/>
                    </a:gs>
                    <a:gs pos="30000">
                      <a:srgbClr val="FFFFFF"/>
                    </a:gs>
                  </a:gsLst>
                  <a:lin ang="5400000" scaled="0"/>
                </a:gradFill>
              </a:endParaRPr>
            </a:p>
          </p:txBody>
        </p:sp>
        <p:sp>
          <p:nvSpPr>
            <p:cNvPr id="81" name="Rectangle 80"/>
            <p:cNvSpPr/>
            <p:nvPr/>
          </p:nvSpPr>
          <p:spPr bwMode="auto">
            <a:xfrm>
              <a:off x="4435955"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People</a:t>
              </a:r>
              <a:endParaRPr lang="en-US" sz="1399" b="1" dirty="0">
                <a:gradFill>
                  <a:gsLst>
                    <a:gs pos="50427">
                      <a:srgbClr val="FFFFFF"/>
                    </a:gs>
                    <a:gs pos="30000">
                      <a:srgbClr val="FFFFFF"/>
                    </a:gs>
                  </a:gsLst>
                  <a:lin ang="5400000" scaled="0"/>
                </a:gradFill>
              </a:endParaRPr>
            </a:p>
          </p:txBody>
        </p:sp>
        <p:sp>
          <p:nvSpPr>
            <p:cNvPr id="76" name="Rectangle 75"/>
            <p:cNvSpPr/>
            <p:nvPr/>
          </p:nvSpPr>
          <p:spPr bwMode="auto">
            <a:xfrm>
              <a:off x="6242473" y="4860683"/>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dirty="0">
                  <a:gradFill>
                    <a:gsLst>
                      <a:gs pos="50427">
                        <a:srgbClr val="FFFFFF"/>
                      </a:gs>
                      <a:gs pos="30000">
                        <a:srgbClr val="FFFFFF"/>
                      </a:gs>
                    </a:gsLst>
                    <a:lin ang="5400000" scaled="0"/>
                  </a:gradFill>
                </a:rPr>
                <a:t>Social</a:t>
              </a:r>
            </a:p>
          </p:txBody>
        </p:sp>
        <p:sp>
          <p:nvSpPr>
            <p:cNvPr id="79" name="Rectangle 78"/>
            <p:cNvSpPr/>
            <p:nvPr/>
          </p:nvSpPr>
          <p:spPr bwMode="auto">
            <a:xfrm>
              <a:off x="6242473" y="543070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dirty="0">
                <a:gradFill>
                  <a:gsLst>
                    <a:gs pos="50427">
                      <a:srgbClr val="FFFFFF"/>
                    </a:gs>
                    <a:gs pos="30000">
                      <a:srgbClr val="FFFFFF"/>
                    </a:gs>
                  </a:gsLst>
                  <a:lin ang="5400000" scaled="0"/>
                </a:gradFill>
              </a:endParaRPr>
            </a:p>
          </p:txBody>
        </p:sp>
        <p:sp>
          <p:nvSpPr>
            <p:cNvPr id="82" name="Rectangle 81"/>
            <p:cNvSpPr/>
            <p:nvPr/>
          </p:nvSpPr>
          <p:spPr bwMode="auto">
            <a:xfrm>
              <a:off x="6242473"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dirty="0">
                <a:gradFill>
                  <a:gsLst>
                    <a:gs pos="50427">
                      <a:srgbClr val="FFFFFF"/>
                    </a:gs>
                    <a:gs pos="30000">
                      <a:srgbClr val="FFFFFF"/>
                    </a:gs>
                  </a:gsLst>
                  <a:lin ang="5400000" scaled="0"/>
                </a:gradFill>
              </a:endParaRPr>
            </a:p>
          </p:txBody>
        </p:sp>
        <p:sp>
          <p:nvSpPr>
            <p:cNvPr id="86" name="Freeform 232"/>
            <p:cNvSpPr>
              <a:spLocks noChangeAspect="1" noEditPoints="1"/>
            </p:cNvSpPr>
            <p:nvPr/>
          </p:nvSpPr>
          <p:spPr bwMode="auto">
            <a:xfrm>
              <a:off x="7607082" y="4441207"/>
              <a:ext cx="229868" cy="220110"/>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grpSp>
          <p:nvGrpSpPr>
            <p:cNvPr id="9" name="Group 8"/>
            <p:cNvGrpSpPr/>
            <p:nvPr/>
          </p:nvGrpSpPr>
          <p:grpSpPr>
            <a:xfrm>
              <a:off x="5439793" y="2302365"/>
              <a:ext cx="1559257" cy="1374413"/>
              <a:chOff x="5248273" y="2411410"/>
              <a:chExt cx="1544092" cy="1361046"/>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3790" y="2411410"/>
                <a:ext cx="748575" cy="1361046"/>
              </a:xfrm>
              <a:prstGeom prst="rect">
                <a:avLst/>
              </a:prstGeom>
            </p:spPr>
          </p:pic>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8273" y="2421905"/>
                <a:ext cx="732256" cy="1340028"/>
              </a:xfrm>
              <a:prstGeom prst="rect">
                <a:avLst/>
              </a:prstGeom>
            </p:spPr>
          </p:pic>
        </p:grpSp>
        <p:sp>
          <p:nvSpPr>
            <p:cNvPr id="84" name="Freeform 18"/>
            <p:cNvSpPr>
              <a:spLocks noChangeAspect="1" noEditPoints="1"/>
            </p:cNvSpPr>
            <p:nvPr/>
          </p:nvSpPr>
          <p:spPr bwMode="auto">
            <a:xfrm>
              <a:off x="5829592" y="5028923"/>
              <a:ext cx="274581" cy="1847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85" name="Freeform 109"/>
            <p:cNvSpPr>
              <a:spLocks noChangeAspect="1" noEditPoints="1"/>
            </p:cNvSpPr>
            <p:nvPr/>
          </p:nvSpPr>
          <p:spPr bwMode="auto">
            <a:xfrm>
              <a:off x="5826370" y="5577210"/>
              <a:ext cx="281025" cy="228201"/>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02"/>
              <a:endParaRPr lang="en-US" sz="1800">
                <a:solidFill>
                  <a:srgbClr val="FFFFFF"/>
                </a:solidFill>
              </a:endParaRPr>
            </a:p>
          </p:txBody>
        </p:sp>
        <p:sp>
          <p:nvSpPr>
            <p:cNvPr id="88" name="Freeform 5"/>
            <p:cNvSpPr>
              <a:spLocks noChangeAspect="1" noEditPoints="1"/>
            </p:cNvSpPr>
            <p:nvPr/>
          </p:nvSpPr>
          <p:spPr bwMode="auto">
            <a:xfrm>
              <a:off x="5817972" y="6134729"/>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89" name="Freeform 6"/>
            <p:cNvSpPr>
              <a:spLocks noChangeAspect="1" noEditPoints="1"/>
            </p:cNvSpPr>
            <p:nvPr/>
          </p:nvSpPr>
          <p:spPr bwMode="auto">
            <a:xfrm>
              <a:off x="6343502" y="5554195"/>
              <a:ext cx="712652" cy="274235"/>
            </a:xfrm>
            <a:custGeom>
              <a:avLst/>
              <a:gdLst>
                <a:gd name="T0" fmla="*/ 464 w 839"/>
                <a:gd name="T1" fmla="*/ 240 h 323"/>
                <a:gd name="T2" fmla="*/ 377 w 839"/>
                <a:gd name="T3" fmla="*/ 238 h 323"/>
                <a:gd name="T4" fmla="*/ 377 w 839"/>
                <a:gd name="T5" fmla="*/ 258 h 323"/>
                <a:gd name="T6" fmla="*/ 355 w 839"/>
                <a:gd name="T7" fmla="*/ 54 h 323"/>
                <a:gd name="T8" fmla="*/ 377 w 839"/>
                <a:gd name="T9" fmla="*/ 144 h 323"/>
                <a:gd name="T10" fmla="*/ 425 w 839"/>
                <a:gd name="T11" fmla="*/ 117 h 323"/>
                <a:gd name="T12" fmla="*/ 481 w 839"/>
                <a:gd name="T13" fmla="*/ 185 h 323"/>
                <a:gd name="T14" fmla="*/ 448 w 839"/>
                <a:gd name="T15" fmla="*/ 149 h 323"/>
                <a:gd name="T16" fmla="*/ 388 w 839"/>
                <a:gd name="T17" fmla="*/ 149 h 323"/>
                <a:gd name="T18" fmla="*/ 377 w 839"/>
                <a:gd name="T19" fmla="*/ 202 h 323"/>
                <a:gd name="T20" fmla="*/ 416 w 839"/>
                <a:gd name="T21" fmla="*/ 242 h 323"/>
                <a:gd name="T22" fmla="*/ 459 w 839"/>
                <a:gd name="T23" fmla="*/ 184 h 323"/>
                <a:gd name="T24" fmla="*/ 532 w 839"/>
                <a:gd name="T25" fmla="*/ 64 h 323"/>
                <a:gd name="T26" fmla="*/ 511 w 839"/>
                <a:gd name="T27" fmla="*/ 64 h 323"/>
                <a:gd name="T28" fmla="*/ 511 w 839"/>
                <a:gd name="T29" fmla="*/ 84 h 323"/>
                <a:gd name="T30" fmla="*/ 532 w 839"/>
                <a:gd name="T31" fmla="*/ 84 h 323"/>
                <a:gd name="T32" fmla="*/ 532 w 839"/>
                <a:gd name="T33" fmla="*/ 120 h 323"/>
                <a:gd name="T34" fmla="*/ 510 w 839"/>
                <a:gd name="T35" fmla="*/ 258 h 323"/>
                <a:gd name="T36" fmla="*/ 532 w 839"/>
                <a:gd name="T37" fmla="*/ 120 h 323"/>
                <a:gd name="T38" fmla="*/ 671 w 839"/>
                <a:gd name="T39" fmla="*/ 131 h 323"/>
                <a:gd name="T40" fmla="*/ 591 w 839"/>
                <a:gd name="T41" fmla="*/ 143 h 323"/>
                <a:gd name="T42" fmla="*/ 591 w 839"/>
                <a:gd name="T43" fmla="*/ 120 h 323"/>
                <a:gd name="T44" fmla="*/ 569 w 839"/>
                <a:gd name="T45" fmla="*/ 258 h 323"/>
                <a:gd name="T46" fmla="*/ 591 w 839"/>
                <a:gd name="T47" fmla="*/ 179 h 323"/>
                <a:gd name="T48" fmla="*/ 629 w 839"/>
                <a:gd name="T49" fmla="*/ 135 h 323"/>
                <a:gd name="T50" fmla="*/ 661 w 839"/>
                <a:gd name="T51" fmla="*/ 258 h 323"/>
                <a:gd name="T52" fmla="*/ 683 w 839"/>
                <a:gd name="T53" fmla="*/ 173 h 323"/>
                <a:gd name="T54" fmla="*/ 767 w 839"/>
                <a:gd name="T55" fmla="*/ 323 h 323"/>
                <a:gd name="T56" fmla="*/ 728 w 839"/>
                <a:gd name="T57" fmla="*/ 294 h 323"/>
                <a:gd name="T58" fmla="*/ 817 w 839"/>
                <a:gd name="T59" fmla="*/ 250 h 323"/>
                <a:gd name="T60" fmla="*/ 817 w 839"/>
                <a:gd name="T61" fmla="*/ 235 h 323"/>
                <a:gd name="T62" fmla="*/ 740 w 839"/>
                <a:gd name="T63" fmla="*/ 253 h 323"/>
                <a:gd name="T64" fmla="*/ 713 w 839"/>
                <a:gd name="T65" fmla="*/ 193 h 323"/>
                <a:gd name="T66" fmla="*/ 776 w 839"/>
                <a:gd name="T67" fmla="*/ 117 h 323"/>
                <a:gd name="T68" fmla="*/ 817 w 839"/>
                <a:gd name="T69" fmla="*/ 139 h 323"/>
                <a:gd name="T70" fmla="*/ 839 w 839"/>
                <a:gd name="T71" fmla="*/ 120 h 323"/>
                <a:gd name="T72" fmla="*/ 817 w 839"/>
                <a:gd name="T73" fmla="*/ 195 h 323"/>
                <a:gd name="T74" fmla="*/ 806 w 839"/>
                <a:gd name="T75" fmla="*/ 147 h 323"/>
                <a:gd name="T76" fmla="*/ 747 w 839"/>
                <a:gd name="T77" fmla="*/ 150 h 323"/>
                <a:gd name="T78" fmla="*/ 746 w 839"/>
                <a:gd name="T79" fmla="*/ 228 h 323"/>
                <a:gd name="T80" fmla="*/ 806 w 839"/>
                <a:gd name="T81" fmla="*/ 229 h 323"/>
                <a:gd name="T82" fmla="*/ 97 w 839"/>
                <a:gd name="T83" fmla="*/ 84 h 323"/>
                <a:gd name="T84" fmla="*/ 178 w 839"/>
                <a:gd name="T85" fmla="*/ 177 h 323"/>
                <a:gd name="T86" fmla="*/ 74 w 839"/>
                <a:gd name="T87" fmla="*/ 322 h 323"/>
                <a:gd name="T88" fmla="*/ 258 w 839"/>
                <a:gd name="T89" fmla="*/ 134 h 323"/>
                <a:gd name="T90" fmla="*/ 74 w 839"/>
                <a:gd name="T91" fmla="*/ 23 h 323"/>
                <a:gd name="T92" fmla="*/ 0 w 839"/>
                <a:gd name="T93" fmla="*/ 271 h 323"/>
                <a:gd name="T94" fmla="*/ 74 w 839"/>
                <a:gd name="T95" fmla="*/ 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3">
                  <a:moveTo>
                    <a:pt x="481" y="185"/>
                  </a:moveTo>
                  <a:cubicBezTo>
                    <a:pt x="481" y="208"/>
                    <a:pt x="476" y="226"/>
                    <a:pt x="464" y="240"/>
                  </a:cubicBezTo>
                  <a:cubicBezTo>
                    <a:pt x="453" y="254"/>
                    <a:pt x="438" y="261"/>
                    <a:pt x="418" y="261"/>
                  </a:cubicBezTo>
                  <a:cubicBezTo>
                    <a:pt x="400" y="261"/>
                    <a:pt x="387" y="253"/>
                    <a:pt x="377" y="238"/>
                  </a:cubicBezTo>
                  <a:cubicBezTo>
                    <a:pt x="377" y="238"/>
                    <a:pt x="377" y="238"/>
                    <a:pt x="377" y="238"/>
                  </a:cubicBezTo>
                  <a:cubicBezTo>
                    <a:pt x="377" y="258"/>
                    <a:pt x="377" y="258"/>
                    <a:pt x="377" y="258"/>
                  </a:cubicBezTo>
                  <a:cubicBezTo>
                    <a:pt x="355" y="258"/>
                    <a:pt x="355" y="258"/>
                    <a:pt x="355" y="258"/>
                  </a:cubicBezTo>
                  <a:cubicBezTo>
                    <a:pt x="355" y="54"/>
                    <a:pt x="355" y="54"/>
                    <a:pt x="355" y="54"/>
                  </a:cubicBezTo>
                  <a:cubicBezTo>
                    <a:pt x="377" y="61"/>
                    <a:pt x="377" y="61"/>
                    <a:pt x="377" y="61"/>
                  </a:cubicBezTo>
                  <a:cubicBezTo>
                    <a:pt x="377" y="144"/>
                    <a:pt x="377" y="144"/>
                    <a:pt x="377" y="144"/>
                  </a:cubicBezTo>
                  <a:cubicBezTo>
                    <a:pt x="377" y="144"/>
                    <a:pt x="377" y="144"/>
                    <a:pt x="377" y="144"/>
                  </a:cubicBezTo>
                  <a:cubicBezTo>
                    <a:pt x="388" y="126"/>
                    <a:pt x="404" y="117"/>
                    <a:pt x="425" y="117"/>
                  </a:cubicBezTo>
                  <a:cubicBezTo>
                    <a:pt x="442" y="117"/>
                    <a:pt x="456" y="123"/>
                    <a:pt x="466" y="135"/>
                  </a:cubicBezTo>
                  <a:cubicBezTo>
                    <a:pt x="476" y="147"/>
                    <a:pt x="481" y="164"/>
                    <a:pt x="481" y="185"/>
                  </a:cubicBezTo>
                  <a:moveTo>
                    <a:pt x="459" y="184"/>
                  </a:moveTo>
                  <a:cubicBezTo>
                    <a:pt x="459" y="170"/>
                    <a:pt x="455" y="158"/>
                    <a:pt x="448" y="149"/>
                  </a:cubicBezTo>
                  <a:cubicBezTo>
                    <a:pt x="441" y="140"/>
                    <a:pt x="432" y="135"/>
                    <a:pt x="419" y="135"/>
                  </a:cubicBezTo>
                  <a:cubicBezTo>
                    <a:pt x="407" y="135"/>
                    <a:pt x="396" y="140"/>
                    <a:pt x="388" y="149"/>
                  </a:cubicBezTo>
                  <a:cubicBezTo>
                    <a:pt x="381" y="157"/>
                    <a:pt x="377" y="169"/>
                    <a:pt x="377" y="182"/>
                  </a:cubicBezTo>
                  <a:cubicBezTo>
                    <a:pt x="377" y="202"/>
                    <a:pt x="377" y="202"/>
                    <a:pt x="377" y="202"/>
                  </a:cubicBezTo>
                  <a:cubicBezTo>
                    <a:pt x="377" y="213"/>
                    <a:pt x="380" y="223"/>
                    <a:pt x="388" y="231"/>
                  </a:cubicBezTo>
                  <a:cubicBezTo>
                    <a:pt x="396" y="238"/>
                    <a:pt x="405" y="242"/>
                    <a:pt x="416" y="242"/>
                  </a:cubicBezTo>
                  <a:cubicBezTo>
                    <a:pt x="429" y="242"/>
                    <a:pt x="440" y="237"/>
                    <a:pt x="447" y="227"/>
                  </a:cubicBezTo>
                  <a:cubicBezTo>
                    <a:pt x="455" y="217"/>
                    <a:pt x="459" y="203"/>
                    <a:pt x="459" y="184"/>
                  </a:cubicBezTo>
                  <a:moveTo>
                    <a:pt x="536" y="74"/>
                  </a:moveTo>
                  <a:cubicBezTo>
                    <a:pt x="536" y="70"/>
                    <a:pt x="535" y="66"/>
                    <a:pt x="532" y="64"/>
                  </a:cubicBezTo>
                  <a:cubicBezTo>
                    <a:pt x="529" y="61"/>
                    <a:pt x="526" y="59"/>
                    <a:pt x="522" y="59"/>
                  </a:cubicBezTo>
                  <a:cubicBezTo>
                    <a:pt x="517" y="59"/>
                    <a:pt x="514" y="61"/>
                    <a:pt x="511" y="64"/>
                  </a:cubicBezTo>
                  <a:cubicBezTo>
                    <a:pt x="508" y="67"/>
                    <a:pt x="507" y="70"/>
                    <a:pt x="507" y="74"/>
                  </a:cubicBezTo>
                  <a:cubicBezTo>
                    <a:pt x="507" y="78"/>
                    <a:pt x="509" y="82"/>
                    <a:pt x="511" y="84"/>
                  </a:cubicBezTo>
                  <a:cubicBezTo>
                    <a:pt x="514" y="87"/>
                    <a:pt x="518" y="88"/>
                    <a:pt x="522" y="88"/>
                  </a:cubicBezTo>
                  <a:cubicBezTo>
                    <a:pt x="525" y="88"/>
                    <a:pt x="529" y="87"/>
                    <a:pt x="532" y="84"/>
                  </a:cubicBezTo>
                  <a:cubicBezTo>
                    <a:pt x="535" y="81"/>
                    <a:pt x="536" y="78"/>
                    <a:pt x="536" y="74"/>
                  </a:cubicBezTo>
                  <a:moveTo>
                    <a:pt x="532" y="120"/>
                  </a:moveTo>
                  <a:cubicBezTo>
                    <a:pt x="510" y="120"/>
                    <a:pt x="510" y="120"/>
                    <a:pt x="510" y="120"/>
                  </a:cubicBezTo>
                  <a:cubicBezTo>
                    <a:pt x="510" y="258"/>
                    <a:pt x="510" y="258"/>
                    <a:pt x="510" y="258"/>
                  </a:cubicBezTo>
                  <a:cubicBezTo>
                    <a:pt x="532" y="258"/>
                    <a:pt x="532" y="258"/>
                    <a:pt x="532" y="258"/>
                  </a:cubicBezTo>
                  <a:lnTo>
                    <a:pt x="532" y="120"/>
                  </a:lnTo>
                  <a:close/>
                  <a:moveTo>
                    <a:pt x="683" y="173"/>
                  </a:moveTo>
                  <a:cubicBezTo>
                    <a:pt x="683" y="155"/>
                    <a:pt x="679" y="141"/>
                    <a:pt x="671" y="131"/>
                  </a:cubicBezTo>
                  <a:cubicBezTo>
                    <a:pt x="663" y="122"/>
                    <a:pt x="652" y="117"/>
                    <a:pt x="637" y="117"/>
                  </a:cubicBezTo>
                  <a:cubicBezTo>
                    <a:pt x="617" y="117"/>
                    <a:pt x="602" y="125"/>
                    <a:pt x="591" y="143"/>
                  </a:cubicBezTo>
                  <a:cubicBezTo>
                    <a:pt x="591" y="143"/>
                    <a:pt x="591" y="143"/>
                    <a:pt x="591" y="143"/>
                  </a:cubicBezTo>
                  <a:cubicBezTo>
                    <a:pt x="591" y="120"/>
                    <a:pt x="591" y="120"/>
                    <a:pt x="591" y="120"/>
                  </a:cubicBezTo>
                  <a:cubicBezTo>
                    <a:pt x="569" y="120"/>
                    <a:pt x="569" y="120"/>
                    <a:pt x="569" y="120"/>
                  </a:cubicBezTo>
                  <a:cubicBezTo>
                    <a:pt x="569" y="258"/>
                    <a:pt x="569" y="258"/>
                    <a:pt x="569" y="258"/>
                  </a:cubicBezTo>
                  <a:cubicBezTo>
                    <a:pt x="591" y="258"/>
                    <a:pt x="591" y="258"/>
                    <a:pt x="591" y="258"/>
                  </a:cubicBezTo>
                  <a:cubicBezTo>
                    <a:pt x="591" y="179"/>
                    <a:pt x="591" y="179"/>
                    <a:pt x="591" y="179"/>
                  </a:cubicBezTo>
                  <a:cubicBezTo>
                    <a:pt x="591" y="166"/>
                    <a:pt x="595" y="156"/>
                    <a:pt x="602" y="148"/>
                  </a:cubicBezTo>
                  <a:cubicBezTo>
                    <a:pt x="609" y="140"/>
                    <a:pt x="618" y="135"/>
                    <a:pt x="629" y="135"/>
                  </a:cubicBezTo>
                  <a:cubicBezTo>
                    <a:pt x="650" y="135"/>
                    <a:pt x="661" y="150"/>
                    <a:pt x="661" y="179"/>
                  </a:cubicBezTo>
                  <a:cubicBezTo>
                    <a:pt x="661" y="258"/>
                    <a:pt x="661" y="258"/>
                    <a:pt x="661" y="258"/>
                  </a:cubicBezTo>
                  <a:cubicBezTo>
                    <a:pt x="683" y="258"/>
                    <a:pt x="683" y="258"/>
                    <a:pt x="683" y="258"/>
                  </a:cubicBezTo>
                  <a:lnTo>
                    <a:pt x="683" y="173"/>
                  </a:lnTo>
                  <a:close/>
                  <a:moveTo>
                    <a:pt x="839" y="247"/>
                  </a:moveTo>
                  <a:cubicBezTo>
                    <a:pt x="839" y="297"/>
                    <a:pt x="815" y="323"/>
                    <a:pt x="767" y="323"/>
                  </a:cubicBezTo>
                  <a:cubicBezTo>
                    <a:pt x="750" y="323"/>
                    <a:pt x="735" y="319"/>
                    <a:pt x="722" y="313"/>
                  </a:cubicBezTo>
                  <a:cubicBezTo>
                    <a:pt x="728" y="294"/>
                    <a:pt x="728" y="294"/>
                    <a:pt x="728" y="294"/>
                  </a:cubicBezTo>
                  <a:cubicBezTo>
                    <a:pt x="741" y="301"/>
                    <a:pt x="752" y="304"/>
                    <a:pt x="766" y="304"/>
                  </a:cubicBezTo>
                  <a:cubicBezTo>
                    <a:pt x="800" y="304"/>
                    <a:pt x="817" y="286"/>
                    <a:pt x="817" y="250"/>
                  </a:cubicBezTo>
                  <a:cubicBezTo>
                    <a:pt x="817" y="235"/>
                    <a:pt x="817" y="235"/>
                    <a:pt x="817" y="235"/>
                  </a:cubicBezTo>
                  <a:cubicBezTo>
                    <a:pt x="817" y="235"/>
                    <a:pt x="817" y="235"/>
                    <a:pt x="817" y="235"/>
                  </a:cubicBezTo>
                  <a:cubicBezTo>
                    <a:pt x="806" y="252"/>
                    <a:pt x="791" y="261"/>
                    <a:pt x="770" y="261"/>
                  </a:cubicBezTo>
                  <a:cubicBezTo>
                    <a:pt x="758" y="261"/>
                    <a:pt x="748" y="258"/>
                    <a:pt x="740" y="253"/>
                  </a:cubicBezTo>
                  <a:cubicBezTo>
                    <a:pt x="731" y="247"/>
                    <a:pt x="724" y="239"/>
                    <a:pt x="720" y="229"/>
                  </a:cubicBezTo>
                  <a:cubicBezTo>
                    <a:pt x="715" y="219"/>
                    <a:pt x="713" y="207"/>
                    <a:pt x="713" y="193"/>
                  </a:cubicBezTo>
                  <a:cubicBezTo>
                    <a:pt x="713" y="170"/>
                    <a:pt x="718" y="151"/>
                    <a:pt x="730" y="137"/>
                  </a:cubicBezTo>
                  <a:cubicBezTo>
                    <a:pt x="741" y="124"/>
                    <a:pt x="756" y="117"/>
                    <a:pt x="776" y="117"/>
                  </a:cubicBezTo>
                  <a:cubicBezTo>
                    <a:pt x="794" y="117"/>
                    <a:pt x="808" y="124"/>
                    <a:pt x="817" y="139"/>
                  </a:cubicBezTo>
                  <a:cubicBezTo>
                    <a:pt x="817" y="139"/>
                    <a:pt x="817" y="139"/>
                    <a:pt x="817" y="139"/>
                  </a:cubicBezTo>
                  <a:cubicBezTo>
                    <a:pt x="817" y="120"/>
                    <a:pt x="817" y="120"/>
                    <a:pt x="817" y="120"/>
                  </a:cubicBezTo>
                  <a:cubicBezTo>
                    <a:pt x="839" y="120"/>
                    <a:pt x="839" y="120"/>
                    <a:pt x="839" y="120"/>
                  </a:cubicBezTo>
                  <a:lnTo>
                    <a:pt x="839" y="247"/>
                  </a:lnTo>
                  <a:close/>
                  <a:moveTo>
                    <a:pt x="817" y="195"/>
                  </a:moveTo>
                  <a:cubicBezTo>
                    <a:pt x="817" y="175"/>
                    <a:pt x="817" y="175"/>
                    <a:pt x="817" y="175"/>
                  </a:cubicBezTo>
                  <a:cubicBezTo>
                    <a:pt x="817" y="164"/>
                    <a:pt x="814" y="155"/>
                    <a:pt x="806" y="147"/>
                  </a:cubicBezTo>
                  <a:cubicBezTo>
                    <a:pt x="798" y="139"/>
                    <a:pt x="789" y="135"/>
                    <a:pt x="779" y="135"/>
                  </a:cubicBezTo>
                  <a:cubicBezTo>
                    <a:pt x="765" y="135"/>
                    <a:pt x="754" y="140"/>
                    <a:pt x="747" y="150"/>
                  </a:cubicBezTo>
                  <a:cubicBezTo>
                    <a:pt x="739" y="160"/>
                    <a:pt x="735" y="174"/>
                    <a:pt x="735" y="192"/>
                  </a:cubicBezTo>
                  <a:cubicBezTo>
                    <a:pt x="735" y="207"/>
                    <a:pt x="739" y="219"/>
                    <a:pt x="746" y="228"/>
                  </a:cubicBezTo>
                  <a:cubicBezTo>
                    <a:pt x="753" y="238"/>
                    <a:pt x="763" y="242"/>
                    <a:pt x="776" y="242"/>
                  </a:cubicBezTo>
                  <a:cubicBezTo>
                    <a:pt x="788" y="242"/>
                    <a:pt x="798" y="238"/>
                    <a:pt x="806" y="229"/>
                  </a:cubicBezTo>
                  <a:cubicBezTo>
                    <a:pt x="814" y="221"/>
                    <a:pt x="817" y="209"/>
                    <a:pt x="817" y="195"/>
                  </a:cubicBezTo>
                  <a:moveTo>
                    <a:pt x="97" y="84"/>
                  </a:moveTo>
                  <a:cubicBezTo>
                    <a:pt x="129" y="154"/>
                    <a:pt x="129" y="154"/>
                    <a:pt x="129" y="154"/>
                  </a:cubicBezTo>
                  <a:cubicBezTo>
                    <a:pt x="178" y="177"/>
                    <a:pt x="178" y="177"/>
                    <a:pt x="178" y="177"/>
                  </a:cubicBezTo>
                  <a:cubicBezTo>
                    <a:pt x="0" y="271"/>
                    <a:pt x="0" y="271"/>
                    <a:pt x="0" y="271"/>
                  </a:cubicBezTo>
                  <a:cubicBezTo>
                    <a:pt x="74" y="322"/>
                    <a:pt x="74" y="322"/>
                    <a:pt x="74" y="322"/>
                  </a:cubicBezTo>
                  <a:cubicBezTo>
                    <a:pt x="258" y="212"/>
                    <a:pt x="258" y="212"/>
                    <a:pt x="258" y="212"/>
                  </a:cubicBezTo>
                  <a:cubicBezTo>
                    <a:pt x="258" y="134"/>
                    <a:pt x="258" y="134"/>
                    <a:pt x="258" y="134"/>
                  </a:cubicBezTo>
                  <a:lnTo>
                    <a:pt x="97" y="84"/>
                  </a:lnTo>
                  <a:close/>
                  <a:moveTo>
                    <a:pt x="74" y="23"/>
                  </a:moveTo>
                  <a:cubicBezTo>
                    <a:pt x="0" y="0"/>
                    <a:pt x="0" y="0"/>
                    <a:pt x="0" y="0"/>
                  </a:cubicBezTo>
                  <a:cubicBezTo>
                    <a:pt x="0" y="271"/>
                    <a:pt x="0" y="271"/>
                    <a:pt x="0" y="271"/>
                  </a:cubicBezTo>
                  <a:cubicBezTo>
                    <a:pt x="74" y="204"/>
                    <a:pt x="74" y="204"/>
                    <a:pt x="74" y="204"/>
                  </a:cubicBezTo>
                  <a:lnTo>
                    <a:pt x="74" y="23"/>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90" name="Freeform 31"/>
            <p:cNvSpPr>
              <a:spLocks noChangeAspect="1" noEditPoints="1"/>
            </p:cNvSpPr>
            <p:nvPr/>
          </p:nvSpPr>
          <p:spPr bwMode="auto">
            <a:xfrm>
              <a:off x="6324452" y="6090042"/>
              <a:ext cx="935532" cy="333350"/>
            </a:xfrm>
            <a:custGeom>
              <a:avLst/>
              <a:gdLst>
                <a:gd name="T0" fmla="*/ 241 w 534"/>
                <a:gd name="T1" fmla="*/ 90 h 190"/>
                <a:gd name="T2" fmla="*/ 218 w 534"/>
                <a:gd name="T3" fmla="*/ 101 h 190"/>
                <a:gd name="T4" fmla="*/ 243 w 534"/>
                <a:gd name="T5" fmla="*/ 101 h 190"/>
                <a:gd name="T6" fmla="*/ 271 w 534"/>
                <a:gd name="T7" fmla="*/ 101 h 190"/>
                <a:gd name="T8" fmla="*/ 283 w 534"/>
                <a:gd name="T9" fmla="*/ 41 h 190"/>
                <a:gd name="T10" fmla="*/ 283 w 534"/>
                <a:gd name="T11" fmla="*/ 59 h 190"/>
                <a:gd name="T12" fmla="*/ 328 w 534"/>
                <a:gd name="T13" fmla="*/ 92 h 190"/>
                <a:gd name="T14" fmla="*/ 329 w 534"/>
                <a:gd name="T15" fmla="*/ 67 h 190"/>
                <a:gd name="T16" fmla="*/ 317 w 534"/>
                <a:gd name="T17" fmla="*/ 101 h 190"/>
                <a:gd name="T18" fmla="*/ 348 w 534"/>
                <a:gd name="T19" fmla="*/ 60 h 190"/>
                <a:gd name="T20" fmla="*/ 343 w 534"/>
                <a:gd name="T21" fmla="*/ 101 h 190"/>
                <a:gd name="T22" fmla="*/ 394 w 534"/>
                <a:gd name="T23" fmla="*/ 96 h 190"/>
                <a:gd name="T24" fmla="*/ 394 w 534"/>
                <a:gd name="T25" fmla="*/ 63 h 190"/>
                <a:gd name="T26" fmla="*/ 365 w 534"/>
                <a:gd name="T27" fmla="*/ 80 h 190"/>
                <a:gd name="T28" fmla="*/ 427 w 534"/>
                <a:gd name="T29" fmla="*/ 82 h 190"/>
                <a:gd name="T30" fmla="*/ 428 w 534"/>
                <a:gd name="T31" fmla="*/ 66 h 190"/>
                <a:gd name="T32" fmla="*/ 415 w 534"/>
                <a:gd name="T33" fmla="*/ 82 h 190"/>
                <a:gd name="T34" fmla="*/ 415 w 534"/>
                <a:gd name="T35" fmla="*/ 101 h 190"/>
                <a:gd name="T36" fmla="*/ 440 w 534"/>
                <a:gd name="T37" fmla="*/ 96 h 190"/>
                <a:gd name="T38" fmla="*/ 469 w 534"/>
                <a:gd name="T39" fmla="*/ 80 h 190"/>
                <a:gd name="T40" fmla="*/ 455 w 534"/>
                <a:gd name="T41" fmla="*/ 96 h 190"/>
                <a:gd name="T42" fmla="*/ 497 w 534"/>
                <a:gd name="T43" fmla="*/ 38 h 190"/>
                <a:gd name="T44" fmla="*/ 484 w 534"/>
                <a:gd name="T45" fmla="*/ 64 h 190"/>
                <a:gd name="T46" fmla="*/ 491 w 534"/>
                <a:gd name="T47" fmla="*/ 59 h 190"/>
                <a:gd name="T48" fmla="*/ 526 w 534"/>
                <a:gd name="T49" fmla="*/ 94 h 190"/>
                <a:gd name="T50" fmla="*/ 526 w 534"/>
                <a:gd name="T51" fmla="*/ 59 h 190"/>
                <a:gd name="T52" fmla="*/ 502 w 534"/>
                <a:gd name="T53" fmla="*/ 64 h 190"/>
                <a:gd name="T54" fmla="*/ 250 w 534"/>
                <a:gd name="T55" fmla="*/ 161 h 190"/>
                <a:gd name="T56" fmla="*/ 251 w 534"/>
                <a:gd name="T57" fmla="*/ 140 h 190"/>
                <a:gd name="T58" fmla="*/ 251 w 534"/>
                <a:gd name="T59" fmla="*/ 140 h 190"/>
                <a:gd name="T60" fmla="*/ 280 w 534"/>
                <a:gd name="T61" fmla="*/ 164 h 190"/>
                <a:gd name="T62" fmla="*/ 265 w 534"/>
                <a:gd name="T63" fmla="*/ 184 h 190"/>
                <a:gd name="T64" fmla="*/ 339 w 534"/>
                <a:gd name="T65" fmla="*/ 170 h 190"/>
                <a:gd name="T66" fmla="*/ 311 w 534"/>
                <a:gd name="T67" fmla="*/ 135 h 190"/>
                <a:gd name="T68" fmla="*/ 314 w 534"/>
                <a:gd name="T69" fmla="*/ 137 h 190"/>
                <a:gd name="T70" fmla="*/ 372 w 534"/>
                <a:gd name="T71" fmla="*/ 170 h 190"/>
                <a:gd name="T72" fmla="*/ 359 w 534"/>
                <a:gd name="T73" fmla="*/ 145 h 190"/>
                <a:gd name="T74" fmla="*/ 364 w 534"/>
                <a:gd name="T75" fmla="*/ 127 h 190"/>
                <a:gd name="T76" fmla="*/ 354 w 534"/>
                <a:gd name="T77" fmla="*/ 153 h 190"/>
                <a:gd name="T78" fmla="*/ 372 w 534"/>
                <a:gd name="T79" fmla="*/ 149 h 190"/>
                <a:gd name="T80" fmla="*/ 420 w 534"/>
                <a:gd name="T81" fmla="*/ 136 h 190"/>
                <a:gd name="T82" fmla="*/ 388 w 534"/>
                <a:gd name="T83" fmla="*/ 128 h 190"/>
                <a:gd name="T84" fmla="*/ 415 w 534"/>
                <a:gd name="T85" fmla="*/ 145 h 190"/>
                <a:gd name="T86" fmla="*/ 439 w 534"/>
                <a:gd name="T87" fmla="*/ 136 h 190"/>
                <a:gd name="T88" fmla="*/ 461 w 534"/>
                <a:gd name="T89" fmla="*/ 118 h 190"/>
                <a:gd name="T90" fmla="*/ 466 w 534"/>
                <a:gd name="T91" fmla="*/ 113 h 190"/>
                <a:gd name="T92" fmla="*/ 465 w 534"/>
                <a:gd name="T93" fmla="*/ 170 h 190"/>
                <a:gd name="T94" fmla="*/ 479 w 534"/>
                <a:gd name="T95" fmla="*/ 149 h 190"/>
                <a:gd name="T96" fmla="*/ 478 w 534"/>
                <a:gd name="T97" fmla="*/ 133 h 190"/>
                <a:gd name="T98" fmla="*/ 531 w 534"/>
                <a:gd name="T99" fmla="*/ 151 h 190"/>
                <a:gd name="T100" fmla="*/ 532 w 534"/>
                <a:gd name="T101" fmla="*/ 136 h 190"/>
                <a:gd name="T102" fmla="*/ 519 w 534"/>
                <a:gd name="T103" fmla="*/ 151 h 190"/>
                <a:gd name="T104" fmla="*/ 519 w 534"/>
                <a:gd name="T105" fmla="*/ 171 h 190"/>
                <a:gd name="T106" fmla="*/ 94 w 534"/>
                <a:gd name="T107" fmla="*/ 138 h 190"/>
                <a:gd name="T108" fmla="*/ 141 w 534"/>
                <a:gd name="T109" fmla="*/ 31 h 190"/>
                <a:gd name="T110" fmla="*/ 144 w 534"/>
                <a:gd name="T111" fmla="*/ 92 h 190"/>
                <a:gd name="T112" fmla="*/ 179 w 534"/>
                <a:gd name="T113" fmla="*/ 171 h 190"/>
                <a:gd name="T114" fmla="*/ 90 w 534"/>
                <a:gd name="T115" fmla="*/ 1 h 190"/>
                <a:gd name="T116" fmla="*/ 60 w 534"/>
                <a:gd name="T117" fmla="*/ 73 h 190"/>
                <a:gd name="T118" fmla="*/ 90 w 534"/>
                <a:gd name="T119"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190">
                  <a:moveTo>
                    <a:pt x="271" y="101"/>
                  </a:moveTo>
                  <a:cubicBezTo>
                    <a:pt x="271" y="101"/>
                    <a:pt x="271" y="101"/>
                    <a:pt x="271" y="101"/>
                  </a:cubicBezTo>
                  <a:cubicBezTo>
                    <a:pt x="271" y="42"/>
                    <a:pt x="271" y="42"/>
                    <a:pt x="271" y="42"/>
                  </a:cubicBezTo>
                  <a:cubicBezTo>
                    <a:pt x="271" y="42"/>
                    <a:pt x="271" y="42"/>
                    <a:pt x="262" y="42"/>
                  </a:cubicBezTo>
                  <a:cubicBezTo>
                    <a:pt x="262" y="42"/>
                    <a:pt x="262" y="42"/>
                    <a:pt x="244" y="83"/>
                  </a:cubicBezTo>
                  <a:cubicBezTo>
                    <a:pt x="243" y="84"/>
                    <a:pt x="242" y="87"/>
                    <a:pt x="241" y="90"/>
                  </a:cubicBezTo>
                  <a:cubicBezTo>
                    <a:pt x="241" y="90"/>
                    <a:pt x="241" y="90"/>
                    <a:pt x="241" y="90"/>
                  </a:cubicBezTo>
                  <a:cubicBezTo>
                    <a:pt x="240" y="88"/>
                    <a:pt x="239" y="86"/>
                    <a:pt x="238" y="83"/>
                  </a:cubicBezTo>
                  <a:cubicBezTo>
                    <a:pt x="238" y="83"/>
                    <a:pt x="238" y="83"/>
                    <a:pt x="220" y="42"/>
                  </a:cubicBezTo>
                  <a:cubicBezTo>
                    <a:pt x="220" y="42"/>
                    <a:pt x="220" y="42"/>
                    <a:pt x="211" y="42"/>
                  </a:cubicBezTo>
                  <a:cubicBezTo>
                    <a:pt x="211" y="42"/>
                    <a:pt x="211" y="42"/>
                    <a:pt x="211" y="101"/>
                  </a:cubicBezTo>
                  <a:cubicBezTo>
                    <a:pt x="211" y="101"/>
                    <a:pt x="211" y="101"/>
                    <a:pt x="218" y="101"/>
                  </a:cubicBezTo>
                  <a:cubicBezTo>
                    <a:pt x="218" y="101"/>
                    <a:pt x="218" y="101"/>
                    <a:pt x="218" y="61"/>
                  </a:cubicBezTo>
                  <a:cubicBezTo>
                    <a:pt x="218" y="56"/>
                    <a:pt x="218" y="52"/>
                    <a:pt x="217" y="50"/>
                  </a:cubicBezTo>
                  <a:cubicBezTo>
                    <a:pt x="217" y="50"/>
                    <a:pt x="217" y="50"/>
                    <a:pt x="218" y="50"/>
                  </a:cubicBezTo>
                  <a:cubicBezTo>
                    <a:pt x="218" y="53"/>
                    <a:pt x="219" y="55"/>
                    <a:pt x="219" y="56"/>
                  </a:cubicBezTo>
                  <a:cubicBezTo>
                    <a:pt x="219" y="56"/>
                    <a:pt x="219" y="56"/>
                    <a:pt x="239" y="101"/>
                  </a:cubicBezTo>
                  <a:cubicBezTo>
                    <a:pt x="239" y="101"/>
                    <a:pt x="239" y="101"/>
                    <a:pt x="243" y="101"/>
                  </a:cubicBezTo>
                  <a:cubicBezTo>
                    <a:pt x="243" y="101"/>
                    <a:pt x="243" y="101"/>
                    <a:pt x="263" y="56"/>
                  </a:cubicBezTo>
                  <a:cubicBezTo>
                    <a:pt x="263" y="54"/>
                    <a:pt x="264" y="52"/>
                    <a:pt x="265" y="50"/>
                  </a:cubicBezTo>
                  <a:cubicBezTo>
                    <a:pt x="265" y="50"/>
                    <a:pt x="265" y="50"/>
                    <a:pt x="265" y="50"/>
                  </a:cubicBezTo>
                  <a:cubicBezTo>
                    <a:pt x="264" y="54"/>
                    <a:pt x="264" y="58"/>
                    <a:pt x="264" y="61"/>
                  </a:cubicBezTo>
                  <a:cubicBezTo>
                    <a:pt x="264" y="61"/>
                    <a:pt x="264" y="61"/>
                    <a:pt x="264" y="101"/>
                  </a:cubicBezTo>
                  <a:cubicBezTo>
                    <a:pt x="264" y="101"/>
                    <a:pt x="264" y="101"/>
                    <a:pt x="271" y="101"/>
                  </a:cubicBezTo>
                  <a:close/>
                  <a:moveTo>
                    <a:pt x="290" y="44"/>
                  </a:moveTo>
                  <a:cubicBezTo>
                    <a:pt x="290" y="45"/>
                    <a:pt x="290" y="46"/>
                    <a:pt x="289" y="47"/>
                  </a:cubicBezTo>
                  <a:cubicBezTo>
                    <a:pt x="288" y="48"/>
                    <a:pt x="287" y="48"/>
                    <a:pt x="286" y="48"/>
                  </a:cubicBezTo>
                  <a:cubicBezTo>
                    <a:pt x="285" y="48"/>
                    <a:pt x="284" y="48"/>
                    <a:pt x="283" y="47"/>
                  </a:cubicBezTo>
                  <a:cubicBezTo>
                    <a:pt x="282" y="46"/>
                    <a:pt x="282" y="45"/>
                    <a:pt x="282" y="44"/>
                  </a:cubicBezTo>
                  <a:cubicBezTo>
                    <a:pt x="282" y="42"/>
                    <a:pt x="282" y="42"/>
                    <a:pt x="283" y="41"/>
                  </a:cubicBezTo>
                  <a:cubicBezTo>
                    <a:pt x="284" y="40"/>
                    <a:pt x="285" y="39"/>
                    <a:pt x="286" y="39"/>
                  </a:cubicBezTo>
                  <a:cubicBezTo>
                    <a:pt x="287" y="39"/>
                    <a:pt x="288" y="40"/>
                    <a:pt x="289" y="41"/>
                  </a:cubicBezTo>
                  <a:cubicBezTo>
                    <a:pt x="290" y="42"/>
                    <a:pt x="290" y="42"/>
                    <a:pt x="290" y="44"/>
                  </a:cubicBezTo>
                  <a:close/>
                  <a:moveTo>
                    <a:pt x="289" y="101"/>
                  </a:moveTo>
                  <a:cubicBezTo>
                    <a:pt x="283" y="101"/>
                    <a:pt x="283" y="101"/>
                    <a:pt x="283" y="101"/>
                  </a:cubicBezTo>
                  <a:cubicBezTo>
                    <a:pt x="283" y="59"/>
                    <a:pt x="283" y="59"/>
                    <a:pt x="283" y="59"/>
                  </a:cubicBezTo>
                  <a:cubicBezTo>
                    <a:pt x="289" y="59"/>
                    <a:pt x="289" y="59"/>
                    <a:pt x="289" y="59"/>
                  </a:cubicBezTo>
                  <a:cubicBezTo>
                    <a:pt x="289" y="101"/>
                    <a:pt x="289" y="101"/>
                    <a:pt x="289" y="101"/>
                  </a:cubicBezTo>
                  <a:cubicBezTo>
                    <a:pt x="289" y="101"/>
                    <a:pt x="289" y="101"/>
                    <a:pt x="289" y="101"/>
                  </a:cubicBezTo>
                  <a:close/>
                  <a:moveTo>
                    <a:pt x="328" y="98"/>
                  </a:moveTo>
                  <a:cubicBezTo>
                    <a:pt x="328" y="98"/>
                    <a:pt x="328" y="98"/>
                    <a:pt x="328" y="98"/>
                  </a:cubicBezTo>
                  <a:cubicBezTo>
                    <a:pt x="328" y="92"/>
                    <a:pt x="328" y="92"/>
                    <a:pt x="328" y="92"/>
                  </a:cubicBezTo>
                  <a:cubicBezTo>
                    <a:pt x="325" y="95"/>
                    <a:pt x="322" y="96"/>
                    <a:pt x="318" y="96"/>
                  </a:cubicBezTo>
                  <a:cubicBezTo>
                    <a:pt x="314" y="96"/>
                    <a:pt x="310" y="94"/>
                    <a:pt x="308" y="92"/>
                  </a:cubicBezTo>
                  <a:cubicBezTo>
                    <a:pt x="305" y="89"/>
                    <a:pt x="304" y="85"/>
                    <a:pt x="304" y="80"/>
                  </a:cubicBezTo>
                  <a:cubicBezTo>
                    <a:pt x="304" y="75"/>
                    <a:pt x="306" y="71"/>
                    <a:pt x="308" y="68"/>
                  </a:cubicBezTo>
                  <a:cubicBezTo>
                    <a:pt x="311" y="65"/>
                    <a:pt x="314" y="63"/>
                    <a:pt x="319" y="63"/>
                  </a:cubicBezTo>
                  <a:cubicBezTo>
                    <a:pt x="322" y="63"/>
                    <a:pt x="325" y="65"/>
                    <a:pt x="329" y="67"/>
                  </a:cubicBezTo>
                  <a:cubicBezTo>
                    <a:pt x="329" y="67"/>
                    <a:pt x="329" y="67"/>
                    <a:pt x="329" y="60"/>
                  </a:cubicBezTo>
                  <a:cubicBezTo>
                    <a:pt x="326" y="59"/>
                    <a:pt x="322" y="58"/>
                    <a:pt x="319" y="58"/>
                  </a:cubicBezTo>
                  <a:cubicBezTo>
                    <a:pt x="312" y="58"/>
                    <a:pt x="307" y="60"/>
                    <a:pt x="303" y="64"/>
                  </a:cubicBezTo>
                  <a:cubicBezTo>
                    <a:pt x="299" y="68"/>
                    <a:pt x="297" y="74"/>
                    <a:pt x="297" y="81"/>
                  </a:cubicBezTo>
                  <a:cubicBezTo>
                    <a:pt x="297" y="87"/>
                    <a:pt x="299" y="92"/>
                    <a:pt x="303" y="96"/>
                  </a:cubicBezTo>
                  <a:cubicBezTo>
                    <a:pt x="306" y="100"/>
                    <a:pt x="311" y="101"/>
                    <a:pt x="317" y="101"/>
                  </a:cubicBezTo>
                  <a:cubicBezTo>
                    <a:pt x="321" y="101"/>
                    <a:pt x="325" y="100"/>
                    <a:pt x="328" y="98"/>
                  </a:cubicBezTo>
                  <a:close/>
                  <a:moveTo>
                    <a:pt x="358" y="65"/>
                  </a:moveTo>
                  <a:cubicBezTo>
                    <a:pt x="358" y="65"/>
                    <a:pt x="358" y="65"/>
                    <a:pt x="358" y="65"/>
                  </a:cubicBezTo>
                  <a:cubicBezTo>
                    <a:pt x="358" y="58"/>
                    <a:pt x="358" y="58"/>
                    <a:pt x="358" y="58"/>
                  </a:cubicBezTo>
                  <a:cubicBezTo>
                    <a:pt x="357" y="58"/>
                    <a:pt x="356" y="58"/>
                    <a:pt x="354" y="58"/>
                  </a:cubicBezTo>
                  <a:cubicBezTo>
                    <a:pt x="352" y="58"/>
                    <a:pt x="349" y="59"/>
                    <a:pt x="348" y="60"/>
                  </a:cubicBezTo>
                  <a:cubicBezTo>
                    <a:pt x="346" y="62"/>
                    <a:pt x="344" y="64"/>
                    <a:pt x="343" y="67"/>
                  </a:cubicBezTo>
                  <a:cubicBezTo>
                    <a:pt x="343" y="67"/>
                    <a:pt x="343" y="67"/>
                    <a:pt x="343" y="67"/>
                  </a:cubicBezTo>
                  <a:cubicBezTo>
                    <a:pt x="343" y="67"/>
                    <a:pt x="343" y="67"/>
                    <a:pt x="343" y="59"/>
                  </a:cubicBezTo>
                  <a:cubicBezTo>
                    <a:pt x="343" y="59"/>
                    <a:pt x="343" y="59"/>
                    <a:pt x="336" y="59"/>
                  </a:cubicBezTo>
                  <a:cubicBezTo>
                    <a:pt x="336" y="59"/>
                    <a:pt x="336" y="59"/>
                    <a:pt x="336" y="101"/>
                  </a:cubicBezTo>
                  <a:cubicBezTo>
                    <a:pt x="336" y="101"/>
                    <a:pt x="336" y="101"/>
                    <a:pt x="343" y="101"/>
                  </a:cubicBezTo>
                  <a:cubicBezTo>
                    <a:pt x="343" y="101"/>
                    <a:pt x="343" y="101"/>
                    <a:pt x="343" y="79"/>
                  </a:cubicBezTo>
                  <a:cubicBezTo>
                    <a:pt x="343" y="74"/>
                    <a:pt x="344" y="71"/>
                    <a:pt x="346" y="68"/>
                  </a:cubicBezTo>
                  <a:cubicBezTo>
                    <a:pt x="348" y="65"/>
                    <a:pt x="350" y="64"/>
                    <a:pt x="353" y="64"/>
                  </a:cubicBezTo>
                  <a:cubicBezTo>
                    <a:pt x="355" y="64"/>
                    <a:pt x="357" y="64"/>
                    <a:pt x="358" y="65"/>
                  </a:cubicBezTo>
                  <a:close/>
                  <a:moveTo>
                    <a:pt x="399" y="79"/>
                  </a:moveTo>
                  <a:cubicBezTo>
                    <a:pt x="399" y="86"/>
                    <a:pt x="398" y="92"/>
                    <a:pt x="394" y="96"/>
                  </a:cubicBezTo>
                  <a:cubicBezTo>
                    <a:pt x="390" y="99"/>
                    <a:pt x="385" y="101"/>
                    <a:pt x="379" y="101"/>
                  </a:cubicBezTo>
                  <a:cubicBezTo>
                    <a:pt x="372" y="101"/>
                    <a:pt x="368" y="99"/>
                    <a:pt x="364" y="96"/>
                  </a:cubicBezTo>
                  <a:cubicBezTo>
                    <a:pt x="360" y="92"/>
                    <a:pt x="358" y="87"/>
                    <a:pt x="358" y="80"/>
                  </a:cubicBezTo>
                  <a:cubicBezTo>
                    <a:pt x="358" y="73"/>
                    <a:pt x="361" y="67"/>
                    <a:pt x="365" y="63"/>
                  </a:cubicBezTo>
                  <a:cubicBezTo>
                    <a:pt x="368" y="60"/>
                    <a:pt x="373" y="58"/>
                    <a:pt x="380" y="58"/>
                  </a:cubicBezTo>
                  <a:cubicBezTo>
                    <a:pt x="386" y="58"/>
                    <a:pt x="391" y="60"/>
                    <a:pt x="394" y="63"/>
                  </a:cubicBezTo>
                  <a:cubicBezTo>
                    <a:pt x="398" y="68"/>
                    <a:pt x="399" y="73"/>
                    <a:pt x="399" y="79"/>
                  </a:cubicBezTo>
                  <a:close/>
                  <a:moveTo>
                    <a:pt x="393" y="80"/>
                  </a:moveTo>
                  <a:cubicBezTo>
                    <a:pt x="393" y="74"/>
                    <a:pt x="391" y="70"/>
                    <a:pt x="389" y="68"/>
                  </a:cubicBezTo>
                  <a:cubicBezTo>
                    <a:pt x="387" y="65"/>
                    <a:pt x="383" y="63"/>
                    <a:pt x="379" y="63"/>
                  </a:cubicBezTo>
                  <a:cubicBezTo>
                    <a:pt x="375" y="63"/>
                    <a:pt x="372" y="65"/>
                    <a:pt x="369" y="68"/>
                  </a:cubicBezTo>
                  <a:cubicBezTo>
                    <a:pt x="367" y="70"/>
                    <a:pt x="365" y="74"/>
                    <a:pt x="365" y="80"/>
                  </a:cubicBezTo>
                  <a:cubicBezTo>
                    <a:pt x="365" y="85"/>
                    <a:pt x="366" y="89"/>
                    <a:pt x="369" y="92"/>
                  </a:cubicBezTo>
                  <a:cubicBezTo>
                    <a:pt x="372" y="94"/>
                    <a:pt x="375" y="96"/>
                    <a:pt x="379" y="96"/>
                  </a:cubicBezTo>
                  <a:cubicBezTo>
                    <a:pt x="383" y="96"/>
                    <a:pt x="387" y="94"/>
                    <a:pt x="389" y="92"/>
                  </a:cubicBezTo>
                  <a:cubicBezTo>
                    <a:pt x="392" y="89"/>
                    <a:pt x="393" y="85"/>
                    <a:pt x="393" y="80"/>
                  </a:cubicBezTo>
                  <a:close/>
                  <a:moveTo>
                    <a:pt x="430" y="89"/>
                  </a:moveTo>
                  <a:cubicBezTo>
                    <a:pt x="430" y="86"/>
                    <a:pt x="429" y="84"/>
                    <a:pt x="427" y="82"/>
                  </a:cubicBezTo>
                  <a:cubicBezTo>
                    <a:pt x="426" y="80"/>
                    <a:pt x="423" y="79"/>
                    <a:pt x="420" y="77"/>
                  </a:cubicBezTo>
                  <a:cubicBezTo>
                    <a:pt x="416" y="76"/>
                    <a:pt x="414" y="74"/>
                    <a:pt x="413" y="74"/>
                  </a:cubicBezTo>
                  <a:cubicBezTo>
                    <a:pt x="412" y="73"/>
                    <a:pt x="411" y="71"/>
                    <a:pt x="411" y="69"/>
                  </a:cubicBezTo>
                  <a:cubicBezTo>
                    <a:pt x="411" y="68"/>
                    <a:pt x="412" y="66"/>
                    <a:pt x="413" y="65"/>
                  </a:cubicBezTo>
                  <a:cubicBezTo>
                    <a:pt x="415" y="64"/>
                    <a:pt x="417" y="63"/>
                    <a:pt x="419" y="63"/>
                  </a:cubicBezTo>
                  <a:cubicBezTo>
                    <a:pt x="422" y="63"/>
                    <a:pt x="426" y="64"/>
                    <a:pt x="428" y="66"/>
                  </a:cubicBezTo>
                  <a:cubicBezTo>
                    <a:pt x="428" y="66"/>
                    <a:pt x="428" y="66"/>
                    <a:pt x="428" y="60"/>
                  </a:cubicBezTo>
                  <a:cubicBezTo>
                    <a:pt x="426" y="59"/>
                    <a:pt x="423" y="58"/>
                    <a:pt x="420" y="58"/>
                  </a:cubicBezTo>
                  <a:cubicBezTo>
                    <a:pt x="415" y="58"/>
                    <a:pt x="411" y="59"/>
                    <a:pt x="409" y="61"/>
                  </a:cubicBezTo>
                  <a:cubicBezTo>
                    <a:pt x="406" y="63"/>
                    <a:pt x="405" y="66"/>
                    <a:pt x="405" y="70"/>
                  </a:cubicBezTo>
                  <a:cubicBezTo>
                    <a:pt x="405" y="73"/>
                    <a:pt x="405" y="75"/>
                    <a:pt x="407" y="77"/>
                  </a:cubicBezTo>
                  <a:cubicBezTo>
                    <a:pt x="409" y="79"/>
                    <a:pt x="411" y="81"/>
                    <a:pt x="415" y="82"/>
                  </a:cubicBezTo>
                  <a:cubicBezTo>
                    <a:pt x="418" y="84"/>
                    <a:pt x="420" y="85"/>
                    <a:pt x="422" y="86"/>
                  </a:cubicBezTo>
                  <a:cubicBezTo>
                    <a:pt x="423" y="87"/>
                    <a:pt x="423" y="88"/>
                    <a:pt x="423" y="90"/>
                  </a:cubicBezTo>
                  <a:cubicBezTo>
                    <a:pt x="423" y="94"/>
                    <a:pt x="421" y="96"/>
                    <a:pt x="415" y="96"/>
                  </a:cubicBezTo>
                  <a:cubicBezTo>
                    <a:pt x="411" y="96"/>
                    <a:pt x="408" y="94"/>
                    <a:pt x="404" y="92"/>
                  </a:cubicBezTo>
                  <a:cubicBezTo>
                    <a:pt x="404" y="92"/>
                    <a:pt x="404" y="92"/>
                    <a:pt x="404" y="99"/>
                  </a:cubicBezTo>
                  <a:cubicBezTo>
                    <a:pt x="408" y="100"/>
                    <a:pt x="411" y="101"/>
                    <a:pt x="415" y="101"/>
                  </a:cubicBezTo>
                  <a:cubicBezTo>
                    <a:pt x="420" y="101"/>
                    <a:pt x="424" y="100"/>
                    <a:pt x="426" y="98"/>
                  </a:cubicBezTo>
                  <a:cubicBezTo>
                    <a:pt x="429" y="96"/>
                    <a:pt x="430" y="93"/>
                    <a:pt x="430" y="89"/>
                  </a:cubicBezTo>
                  <a:close/>
                  <a:moveTo>
                    <a:pt x="476" y="79"/>
                  </a:moveTo>
                  <a:cubicBezTo>
                    <a:pt x="476" y="86"/>
                    <a:pt x="474" y="92"/>
                    <a:pt x="470" y="96"/>
                  </a:cubicBezTo>
                  <a:cubicBezTo>
                    <a:pt x="466" y="99"/>
                    <a:pt x="461" y="101"/>
                    <a:pt x="455" y="101"/>
                  </a:cubicBezTo>
                  <a:cubicBezTo>
                    <a:pt x="448" y="101"/>
                    <a:pt x="443" y="99"/>
                    <a:pt x="440" y="96"/>
                  </a:cubicBezTo>
                  <a:cubicBezTo>
                    <a:pt x="436" y="92"/>
                    <a:pt x="434" y="87"/>
                    <a:pt x="434" y="80"/>
                  </a:cubicBezTo>
                  <a:cubicBezTo>
                    <a:pt x="434" y="73"/>
                    <a:pt x="436" y="67"/>
                    <a:pt x="441" y="63"/>
                  </a:cubicBezTo>
                  <a:cubicBezTo>
                    <a:pt x="444" y="60"/>
                    <a:pt x="450" y="58"/>
                    <a:pt x="456" y="58"/>
                  </a:cubicBezTo>
                  <a:cubicBezTo>
                    <a:pt x="462" y="58"/>
                    <a:pt x="467" y="60"/>
                    <a:pt x="470" y="63"/>
                  </a:cubicBezTo>
                  <a:cubicBezTo>
                    <a:pt x="474" y="68"/>
                    <a:pt x="476" y="73"/>
                    <a:pt x="476" y="79"/>
                  </a:cubicBezTo>
                  <a:close/>
                  <a:moveTo>
                    <a:pt x="469" y="80"/>
                  </a:moveTo>
                  <a:cubicBezTo>
                    <a:pt x="469" y="74"/>
                    <a:pt x="467" y="70"/>
                    <a:pt x="465" y="68"/>
                  </a:cubicBezTo>
                  <a:cubicBezTo>
                    <a:pt x="463" y="65"/>
                    <a:pt x="459" y="63"/>
                    <a:pt x="455" y="63"/>
                  </a:cubicBezTo>
                  <a:cubicBezTo>
                    <a:pt x="451" y="63"/>
                    <a:pt x="448" y="65"/>
                    <a:pt x="445" y="68"/>
                  </a:cubicBezTo>
                  <a:cubicBezTo>
                    <a:pt x="443" y="70"/>
                    <a:pt x="441" y="74"/>
                    <a:pt x="441" y="80"/>
                  </a:cubicBezTo>
                  <a:cubicBezTo>
                    <a:pt x="441" y="85"/>
                    <a:pt x="443" y="89"/>
                    <a:pt x="445" y="92"/>
                  </a:cubicBezTo>
                  <a:cubicBezTo>
                    <a:pt x="447" y="94"/>
                    <a:pt x="451" y="96"/>
                    <a:pt x="455" y="96"/>
                  </a:cubicBezTo>
                  <a:cubicBezTo>
                    <a:pt x="460" y="96"/>
                    <a:pt x="463" y="94"/>
                    <a:pt x="465" y="92"/>
                  </a:cubicBezTo>
                  <a:cubicBezTo>
                    <a:pt x="467" y="89"/>
                    <a:pt x="469" y="85"/>
                    <a:pt x="469" y="80"/>
                  </a:cubicBezTo>
                  <a:close/>
                  <a:moveTo>
                    <a:pt x="502" y="44"/>
                  </a:moveTo>
                  <a:cubicBezTo>
                    <a:pt x="502" y="44"/>
                    <a:pt x="502" y="44"/>
                    <a:pt x="502" y="44"/>
                  </a:cubicBezTo>
                  <a:cubicBezTo>
                    <a:pt x="502" y="38"/>
                    <a:pt x="502" y="38"/>
                    <a:pt x="502" y="38"/>
                  </a:cubicBezTo>
                  <a:cubicBezTo>
                    <a:pt x="501" y="38"/>
                    <a:pt x="499" y="38"/>
                    <a:pt x="497" y="38"/>
                  </a:cubicBezTo>
                  <a:cubicBezTo>
                    <a:pt x="494" y="38"/>
                    <a:pt x="491" y="39"/>
                    <a:pt x="489" y="41"/>
                  </a:cubicBezTo>
                  <a:cubicBezTo>
                    <a:pt x="486" y="44"/>
                    <a:pt x="484" y="47"/>
                    <a:pt x="484" y="52"/>
                  </a:cubicBezTo>
                  <a:cubicBezTo>
                    <a:pt x="484" y="52"/>
                    <a:pt x="484" y="52"/>
                    <a:pt x="484" y="59"/>
                  </a:cubicBezTo>
                  <a:cubicBezTo>
                    <a:pt x="484" y="59"/>
                    <a:pt x="484" y="59"/>
                    <a:pt x="477" y="59"/>
                  </a:cubicBezTo>
                  <a:cubicBezTo>
                    <a:pt x="477" y="59"/>
                    <a:pt x="477" y="59"/>
                    <a:pt x="477" y="64"/>
                  </a:cubicBezTo>
                  <a:cubicBezTo>
                    <a:pt x="477" y="64"/>
                    <a:pt x="477" y="64"/>
                    <a:pt x="484" y="64"/>
                  </a:cubicBezTo>
                  <a:cubicBezTo>
                    <a:pt x="484" y="64"/>
                    <a:pt x="484" y="64"/>
                    <a:pt x="484" y="101"/>
                  </a:cubicBezTo>
                  <a:cubicBezTo>
                    <a:pt x="484" y="101"/>
                    <a:pt x="484" y="101"/>
                    <a:pt x="491" y="101"/>
                  </a:cubicBezTo>
                  <a:cubicBezTo>
                    <a:pt x="491" y="101"/>
                    <a:pt x="491" y="101"/>
                    <a:pt x="491" y="64"/>
                  </a:cubicBezTo>
                  <a:cubicBezTo>
                    <a:pt x="491" y="64"/>
                    <a:pt x="491" y="64"/>
                    <a:pt x="501" y="64"/>
                  </a:cubicBezTo>
                  <a:cubicBezTo>
                    <a:pt x="501" y="64"/>
                    <a:pt x="501" y="64"/>
                    <a:pt x="501" y="59"/>
                  </a:cubicBezTo>
                  <a:cubicBezTo>
                    <a:pt x="501" y="59"/>
                    <a:pt x="501" y="59"/>
                    <a:pt x="491" y="59"/>
                  </a:cubicBezTo>
                  <a:cubicBezTo>
                    <a:pt x="491" y="59"/>
                    <a:pt x="491" y="59"/>
                    <a:pt x="491" y="52"/>
                  </a:cubicBezTo>
                  <a:cubicBezTo>
                    <a:pt x="491" y="46"/>
                    <a:pt x="493" y="43"/>
                    <a:pt x="498" y="43"/>
                  </a:cubicBezTo>
                  <a:cubicBezTo>
                    <a:pt x="499" y="43"/>
                    <a:pt x="501" y="44"/>
                    <a:pt x="502" y="44"/>
                  </a:cubicBezTo>
                  <a:close/>
                  <a:moveTo>
                    <a:pt x="526" y="100"/>
                  </a:moveTo>
                  <a:cubicBezTo>
                    <a:pt x="526" y="100"/>
                    <a:pt x="526" y="100"/>
                    <a:pt x="526" y="100"/>
                  </a:cubicBezTo>
                  <a:cubicBezTo>
                    <a:pt x="526" y="94"/>
                    <a:pt x="526" y="94"/>
                    <a:pt x="526" y="94"/>
                  </a:cubicBezTo>
                  <a:cubicBezTo>
                    <a:pt x="525" y="95"/>
                    <a:pt x="523" y="96"/>
                    <a:pt x="522" y="96"/>
                  </a:cubicBezTo>
                  <a:cubicBezTo>
                    <a:pt x="520" y="96"/>
                    <a:pt x="518" y="95"/>
                    <a:pt x="517" y="94"/>
                  </a:cubicBezTo>
                  <a:cubicBezTo>
                    <a:pt x="516" y="93"/>
                    <a:pt x="516" y="91"/>
                    <a:pt x="516" y="88"/>
                  </a:cubicBezTo>
                  <a:cubicBezTo>
                    <a:pt x="516" y="88"/>
                    <a:pt x="516" y="88"/>
                    <a:pt x="516" y="64"/>
                  </a:cubicBezTo>
                  <a:cubicBezTo>
                    <a:pt x="516" y="64"/>
                    <a:pt x="516" y="64"/>
                    <a:pt x="526" y="64"/>
                  </a:cubicBezTo>
                  <a:cubicBezTo>
                    <a:pt x="526" y="64"/>
                    <a:pt x="526" y="64"/>
                    <a:pt x="526" y="59"/>
                  </a:cubicBezTo>
                  <a:cubicBezTo>
                    <a:pt x="526" y="59"/>
                    <a:pt x="526" y="59"/>
                    <a:pt x="516" y="59"/>
                  </a:cubicBezTo>
                  <a:cubicBezTo>
                    <a:pt x="516" y="59"/>
                    <a:pt x="516" y="59"/>
                    <a:pt x="516" y="46"/>
                  </a:cubicBezTo>
                  <a:cubicBezTo>
                    <a:pt x="513" y="47"/>
                    <a:pt x="511" y="48"/>
                    <a:pt x="509" y="49"/>
                  </a:cubicBezTo>
                  <a:cubicBezTo>
                    <a:pt x="509" y="49"/>
                    <a:pt x="509" y="49"/>
                    <a:pt x="509" y="59"/>
                  </a:cubicBezTo>
                  <a:cubicBezTo>
                    <a:pt x="509" y="59"/>
                    <a:pt x="509" y="59"/>
                    <a:pt x="502" y="59"/>
                  </a:cubicBezTo>
                  <a:cubicBezTo>
                    <a:pt x="502" y="59"/>
                    <a:pt x="502" y="59"/>
                    <a:pt x="502" y="64"/>
                  </a:cubicBezTo>
                  <a:cubicBezTo>
                    <a:pt x="502" y="64"/>
                    <a:pt x="502" y="64"/>
                    <a:pt x="509" y="64"/>
                  </a:cubicBezTo>
                  <a:cubicBezTo>
                    <a:pt x="509" y="64"/>
                    <a:pt x="509" y="64"/>
                    <a:pt x="509" y="89"/>
                  </a:cubicBezTo>
                  <a:cubicBezTo>
                    <a:pt x="509" y="97"/>
                    <a:pt x="512" y="101"/>
                    <a:pt x="520" y="101"/>
                  </a:cubicBezTo>
                  <a:cubicBezTo>
                    <a:pt x="523" y="101"/>
                    <a:pt x="525" y="101"/>
                    <a:pt x="526" y="100"/>
                  </a:cubicBezTo>
                  <a:close/>
                  <a:moveTo>
                    <a:pt x="258" y="140"/>
                  </a:moveTo>
                  <a:cubicBezTo>
                    <a:pt x="258" y="149"/>
                    <a:pt x="255" y="156"/>
                    <a:pt x="250" y="161"/>
                  </a:cubicBezTo>
                  <a:cubicBezTo>
                    <a:pt x="244" y="167"/>
                    <a:pt x="236" y="170"/>
                    <a:pt x="227" y="170"/>
                  </a:cubicBezTo>
                  <a:cubicBezTo>
                    <a:pt x="211" y="170"/>
                    <a:pt x="211" y="170"/>
                    <a:pt x="211" y="170"/>
                  </a:cubicBezTo>
                  <a:cubicBezTo>
                    <a:pt x="211" y="112"/>
                    <a:pt x="211" y="112"/>
                    <a:pt x="211" y="112"/>
                  </a:cubicBezTo>
                  <a:cubicBezTo>
                    <a:pt x="227" y="112"/>
                    <a:pt x="227" y="112"/>
                    <a:pt x="227" y="112"/>
                  </a:cubicBezTo>
                  <a:cubicBezTo>
                    <a:pt x="248" y="112"/>
                    <a:pt x="258" y="121"/>
                    <a:pt x="258" y="140"/>
                  </a:cubicBezTo>
                  <a:close/>
                  <a:moveTo>
                    <a:pt x="251" y="140"/>
                  </a:moveTo>
                  <a:cubicBezTo>
                    <a:pt x="251" y="125"/>
                    <a:pt x="243" y="118"/>
                    <a:pt x="227" y="118"/>
                  </a:cubicBezTo>
                  <a:cubicBezTo>
                    <a:pt x="218" y="118"/>
                    <a:pt x="218" y="118"/>
                    <a:pt x="218" y="118"/>
                  </a:cubicBezTo>
                  <a:cubicBezTo>
                    <a:pt x="218" y="164"/>
                    <a:pt x="218" y="164"/>
                    <a:pt x="218" y="164"/>
                  </a:cubicBezTo>
                  <a:cubicBezTo>
                    <a:pt x="227" y="164"/>
                    <a:pt x="227" y="164"/>
                    <a:pt x="227" y="164"/>
                  </a:cubicBezTo>
                  <a:cubicBezTo>
                    <a:pt x="234" y="164"/>
                    <a:pt x="240" y="161"/>
                    <a:pt x="244" y="157"/>
                  </a:cubicBezTo>
                  <a:cubicBezTo>
                    <a:pt x="249" y="153"/>
                    <a:pt x="251" y="148"/>
                    <a:pt x="251" y="140"/>
                  </a:cubicBezTo>
                  <a:close/>
                  <a:moveTo>
                    <a:pt x="300" y="128"/>
                  </a:moveTo>
                  <a:cubicBezTo>
                    <a:pt x="300" y="128"/>
                    <a:pt x="300" y="128"/>
                    <a:pt x="300" y="128"/>
                  </a:cubicBezTo>
                  <a:cubicBezTo>
                    <a:pt x="293" y="128"/>
                    <a:pt x="293" y="128"/>
                    <a:pt x="293" y="128"/>
                  </a:cubicBezTo>
                  <a:cubicBezTo>
                    <a:pt x="293" y="128"/>
                    <a:pt x="293" y="128"/>
                    <a:pt x="281" y="160"/>
                  </a:cubicBezTo>
                  <a:cubicBezTo>
                    <a:pt x="280" y="162"/>
                    <a:pt x="280" y="163"/>
                    <a:pt x="280" y="164"/>
                  </a:cubicBezTo>
                  <a:cubicBezTo>
                    <a:pt x="280" y="164"/>
                    <a:pt x="280" y="164"/>
                    <a:pt x="280" y="164"/>
                  </a:cubicBezTo>
                  <a:cubicBezTo>
                    <a:pt x="279" y="162"/>
                    <a:pt x="279" y="161"/>
                    <a:pt x="279" y="160"/>
                  </a:cubicBezTo>
                  <a:cubicBezTo>
                    <a:pt x="279" y="160"/>
                    <a:pt x="279" y="160"/>
                    <a:pt x="268" y="128"/>
                  </a:cubicBezTo>
                  <a:cubicBezTo>
                    <a:pt x="268" y="128"/>
                    <a:pt x="268" y="128"/>
                    <a:pt x="260" y="128"/>
                  </a:cubicBezTo>
                  <a:cubicBezTo>
                    <a:pt x="260" y="128"/>
                    <a:pt x="260" y="128"/>
                    <a:pt x="276" y="170"/>
                  </a:cubicBezTo>
                  <a:cubicBezTo>
                    <a:pt x="276" y="170"/>
                    <a:pt x="276" y="170"/>
                    <a:pt x="273" y="178"/>
                  </a:cubicBezTo>
                  <a:cubicBezTo>
                    <a:pt x="271" y="182"/>
                    <a:pt x="269" y="184"/>
                    <a:pt x="265" y="184"/>
                  </a:cubicBezTo>
                  <a:cubicBezTo>
                    <a:pt x="264" y="184"/>
                    <a:pt x="263" y="184"/>
                    <a:pt x="261" y="183"/>
                  </a:cubicBezTo>
                  <a:cubicBezTo>
                    <a:pt x="261" y="183"/>
                    <a:pt x="261" y="183"/>
                    <a:pt x="261" y="189"/>
                  </a:cubicBezTo>
                  <a:cubicBezTo>
                    <a:pt x="263" y="189"/>
                    <a:pt x="264" y="190"/>
                    <a:pt x="266" y="190"/>
                  </a:cubicBezTo>
                  <a:cubicBezTo>
                    <a:pt x="272" y="190"/>
                    <a:pt x="277" y="185"/>
                    <a:pt x="280" y="177"/>
                  </a:cubicBezTo>
                  <a:cubicBezTo>
                    <a:pt x="280" y="177"/>
                    <a:pt x="280" y="177"/>
                    <a:pt x="300" y="128"/>
                  </a:cubicBezTo>
                  <a:close/>
                  <a:moveTo>
                    <a:pt x="339" y="170"/>
                  </a:moveTo>
                  <a:cubicBezTo>
                    <a:pt x="339" y="170"/>
                    <a:pt x="339" y="170"/>
                    <a:pt x="339" y="170"/>
                  </a:cubicBezTo>
                  <a:cubicBezTo>
                    <a:pt x="339" y="144"/>
                    <a:pt x="339" y="144"/>
                    <a:pt x="339" y="144"/>
                  </a:cubicBezTo>
                  <a:cubicBezTo>
                    <a:pt x="339" y="139"/>
                    <a:pt x="338" y="135"/>
                    <a:pt x="335" y="132"/>
                  </a:cubicBezTo>
                  <a:cubicBezTo>
                    <a:pt x="333" y="129"/>
                    <a:pt x="329" y="127"/>
                    <a:pt x="325" y="127"/>
                  </a:cubicBezTo>
                  <a:cubicBezTo>
                    <a:pt x="319" y="127"/>
                    <a:pt x="314" y="130"/>
                    <a:pt x="311" y="135"/>
                  </a:cubicBezTo>
                  <a:cubicBezTo>
                    <a:pt x="311" y="135"/>
                    <a:pt x="311" y="135"/>
                    <a:pt x="311" y="135"/>
                  </a:cubicBezTo>
                  <a:cubicBezTo>
                    <a:pt x="311" y="135"/>
                    <a:pt x="311" y="135"/>
                    <a:pt x="311" y="128"/>
                  </a:cubicBezTo>
                  <a:cubicBezTo>
                    <a:pt x="311" y="128"/>
                    <a:pt x="311" y="128"/>
                    <a:pt x="304" y="128"/>
                  </a:cubicBezTo>
                  <a:cubicBezTo>
                    <a:pt x="304" y="128"/>
                    <a:pt x="304" y="128"/>
                    <a:pt x="304" y="170"/>
                  </a:cubicBezTo>
                  <a:cubicBezTo>
                    <a:pt x="304" y="170"/>
                    <a:pt x="304" y="170"/>
                    <a:pt x="311" y="170"/>
                  </a:cubicBezTo>
                  <a:cubicBezTo>
                    <a:pt x="311" y="170"/>
                    <a:pt x="311" y="170"/>
                    <a:pt x="311" y="146"/>
                  </a:cubicBezTo>
                  <a:cubicBezTo>
                    <a:pt x="311" y="142"/>
                    <a:pt x="312" y="139"/>
                    <a:pt x="314" y="137"/>
                  </a:cubicBezTo>
                  <a:cubicBezTo>
                    <a:pt x="316" y="134"/>
                    <a:pt x="319" y="133"/>
                    <a:pt x="322" y="133"/>
                  </a:cubicBezTo>
                  <a:cubicBezTo>
                    <a:pt x="329" y="133"/>
                    <a:pt x="332" y="137"/>
                    <a:pt x="332" y="146"/>
                  </a:cubicBezTo>
                  <a:cubicBezTo>
                    <a:pt x="332" y="146"/>
                    <a:pt x="332" y="146"/>
                    <a:pt x="332" y="170"/>
                  </a:cubicBezTo>
                  <a:cubicBezTo>
                    <a:pt x="332" y="170"/>
                    <a:pt x="332" y="170"/>
                    <a:pt x="339" y="170"/>
                  </a:cubicBezTo>
                  <a:close/>
                  <a:moveTo>
                    <a:pt x="379" y="170"/>
                  </a:moveTo>
                  <a:cubicBezTo>
                    <a:pt x="372" y="170"/>
                    <a:pt x="372" y="170"/>
                    <a:pt x="372" y="170"/>
                  </a:cubicBezTo>
                  <a:cubicBezTo>
                    <a:pt x="372" y="163"/>
                    <a:pt x="372" y="163"/>
                    <a:pt x="372" y="163"/>
                  </a:cubicBezTo>
                  <a:cubicBezTo>
                    <a:pt x="372" y="163"/>
                    <a:pt x="372" y="163"/>
                    <a:pt x="372" y="163"/>
                  </a:cubicBezTo>
                  <a:cubicBezTo>
                    <a:pt x="369" y="169"/>
                    <a:pt x="364" y="171"/>
                    <a:pt x="359" y="171"/>
                  </a:cubicBezTo>
                  <a:cubicBezTo>
                    <a:pt x="355" y="171"/>
                    <a:pt x="351" y="170"/>
                    <a:pt x="349" y="167"/>
                  </a:cubicBezTo>
                  <a:cubicBezTo>
                    <a:pt x="347" y="165"/>
                    <a:pt x="346" y="163"/>
                    <a:pt x="346" y="159"/>
                  </a:cubicBezTo>
                  <a:cubicBezTo>
                    <a:pt x="346" y="151"/>
                    <a:pt x="350" y="146"/>
                    <a:pt x="359" y="145"/>
                  </a:cubicBezTo>
                  <a:cubicBezTo>
                    <a:pt x="372" y="144"/>
                    <a:pt x="372" y="144"/>
                    <a:pt x="372" y="144"/>
                  </a:cubicBezTo>
                  <a:cubicBezTo>
                    <a:pt x="372" y="136"/>
                    <a:pt x="369" y="133"/>
                    <a:pt x="363" y="133"/>
                  </a:cubicBezTo>
                  <a:cubicBezTo>
                    <a:pt x="358" y="133"/>
                    <a:pt x="354" y="135"/>
                    <a:pt x="350" y="138"/>
                  </a:cubicBezTo>
                  <a:cubicBezTo>
                    <a:pt x="350" y="131"/>
                    <a:pt x="350" y="131"/>
                    <a:pt x="350" y="131"/>
                  </a:cubicBezTo>
                  <a:cubicBezTo>
                    <a:pt x="351" y="130"/>
                    <a:pt x="353" y="129"/>
                    <a:pt x="355" y="128"/>
                  </a:cubicBezTo>
                  <a:cubicBezTo>
                    <a:pt x="358" y="128"/>
                    <a:pt x="361" y="127"/>
                    <a:pt x="364" y="127"/>
                  </a:cubicBezTo>
                  <a:cubicBezTo>
                    <a:pt x="374" y="127"/>
                    <a:pt x="379" y="132"/>
                    <a:pt x="379" y="143"/>
                  </a:cubicBezTo>
                  <a:cubicBezTo>
                    <a:pt x="379" y="170"/>
                    <a:pt x="379" y="170"/>
                    <a:pt x="379" y="170"/>
                  </a:cubicBezTo>
                  <a:cubicBezTo>
                    <a:pt x="379" y="170"/>
                    <a:pt x="379" y="170"/>
                    <a:pt x="379" y="170"/>
                  </a:cubicBezTo>
                  <a:close/>
                  <a:moveTo>
                    <a:pt x="372" y="149"/>
                  </a:moveTo>
                  <a:cubicBezTo>
                    <a:pt x="362" y="150"/>
                    <a:pt x="362" y="150"/>
                    <a:pt x="362" y="150"/>
                  </a:cubicBezTo>
                  <a:cubicBezTo>
                    <a:pt x="358" y="151"/>
                    <a:pt x="355" y="152"/>
                    <a:pt x="354" y="153"/>
                  </a:cubicBezTo>
                  <a:cubicBezTo>
                    <a:pt x="353" y="154"/>
                    <a:pt x="352" y="156"/>
                    <a:pt x="352" y="158"/>
                  </a:cubicBezTo>
                  <a:cubicBezTo>
                    <a:pt x="352" y="161"/>
                    <a:pt x="353" y="162"/>
                    <a:pt x="355" y="163"/>
                  </a:cubicBezTo>
                  <a:cubicBezTo>
                    <a:pt x="356" y="165"/>
                    <a:pt x="358" y="165"/>
                    <a:pt x="360" y="165"/>
                  </a:cubicBezTo>
                  <a:cubicBezTo>
                    <a:pt x="364" y="165"/>
                    <a:pt x="366" y="164"/>
                    <a:pt x="368" y="162"/>
                  </a:cubicBezTo>
                  <a:cubicBezTo>
                    <a:pt x="371" y="160"/>
                    <a:pt x="372" y="156"/>
                    <a:pt x="372" y="153"/>
                  </a:cubicBezTo>
                  <a:cubicBezTo>
                    <a:pt x="372" y="149"/>
                    <a:pt x="372" y="149"/>
                    <a:pt x="372" y="149"/>
                  </a:cubicBezTo>
                  <a:cubicBezTo>
                    <a:pt x="372" y="149"/>
                    <a:pt x="372" y="149"/>
                    <a:pt x="372" y="149"/>
                  </a:cubicBezTo>
                  <a:close/>
                  <a:moveTo>
                    <a:pt x="448" y="170"/>
                  </a:moveTo>
                  <a:cubicBezTo>
                    <a:pt x="448" y="170"/>
                    <a:pt x="448" y="170"/>
                    <a:pt x="448" y="170"/>
                  </a:cubicBezTo>
                  <a:cubicBezTo>
                    <a:pt x="448" y="144"/>
                    <a:pt x="448" y="144"/>
                    <a:pt x="448" y="144"/>
                  </a:cubicBezTo>
                  <a:cubicBezTo>
                    <a:pt x="448" y="133"/>
                    <a:pt x="443" y="127"/>
                    <a:pt x="434" y="127"/>
                  </a:cubicBezTo>
                  <a:cubicBezTo>
                    <a:pt x="428" y="127"/>
                    <a:pt x="423" y="130"/>
                    <a:pt x="420" y="136"/>
                  </a:cubicBezTo>
                  <a:cubicBezTo>
                    <a:pt x="420" y="133"/>
                    <a:pt x="418" y="131"/>
                    <a:pt x="416" y="130"/>
                  </a:cubicBezTo>
                  <a:cubicBezTo>
                    <a:pt x="414" y="128"/>
                    <a:pt x="411" y="127"/>
                    <a:pt x="409" y="127"/>
                  </a:cubicBezTo>
                  <a:cubicBezTo>
                    <a:pt x="403" y="127"/>
                    <a:pt x="398" y="130"/>
                    <a:pt x="395" y="135"/>
                  </a:cubicBezTo>
                  <a:cubicBezTo>
                    <a:pt x="395" y="135"/>
                    <a:pt x="395" y="135"/>
                    <a:pt x="395" y="135"/>
                  </a:cubicBezTo>
                  <a:cubicBezTo>
                    <a:pt x="395" y="135"/>
                    <a:pt x="395" y="135"/>
                    <a:pt x="395" y="128"/>
                  </a:cubicBezTo>
                  <a:cubicBezTo>
                    <a:pt x="395" y="128"/>
                    <a:pt x="395" y="128"/>
                    <a:pt x="388" y="128"/>
                  </a:cubicBezTo>
                  <a:cubicBezTo>
                    <a:pt x="388" y="128"/>
                    <a:pt x="388" y="128"/>
                    <a:pt x="388" y="170"/>
                  </a:cubicBezTo>
                  <a:cubicBezTo>
                    <a:pt x="388" y="170"/>
                    <a:pt x="388" y="170"/>
                    <a:pt x="395" y="170"/>
                  </a:cubicBezTo>
                  <a:cubicBezTo>
                    <a:pt x="395" y="170"/>
                    <a:pt x="395" y="170"/>
                    <a:pt x="395" y="146"/>
                  </a:cubicBezTo>
                  <a:cubicBezTo>
                    <a:pt x="395" y="142"/>
                    <a:pt x="396" y="139"/>
                    <a:pt x="398" y="136"/>
                  </a:cubicBezTo>
                  <a:cubicBezTo>
                    <a:pt x="400" y="134"/>
                    <a:pt x="402" y="133"/>
                    <a:pt x="405" y="133"/>
                  </a:cubicBezTo>
                  <a:cubicBezTo>
                    <a:pt x="412" y="133"/>
                    <a:pt x="415" y="137"/>
                    <a:pt x="415" y="145"/>
                  </a:cubicBezTo>
                  <a:cubicBezTo>
                    <a:pt x="415" y="145"/>
                    <a:pt x="415" y="145"/>
                    <a:pt x="415" y="170"/>
                  </a:cubicBezTo>
                  <a:cubicBezTo>
                    <a:pt x="415" y="170"/>
                    <a:pt x="415" y="170"/>
                    <a:pt x="422" y="170"/>
                  </a:cubicBezTo>
                  <a:cubicBezTo>
                    <a:pt x="422" y="170"/>
                    <a:pt x="422" y="170"/>
                    <a:pt x="422" y="146"/>
                  </a:cubicBezTo>
                  <a:cubicBezTo>
                    <a:pt x="422" y="142"/>
                    <a:pt x="423" y="139"/>
                    <a:pt x="424" y="137"/>
                  </a:cubicBezTo>
                  <a:cubicBezTo>
                    <a:pt x="427" y="134"/>
                    <a:pt x="429" y="133"/>
                    <a:pt x="432" y="133"/>
                  </a:cubicBezTo>
                  <a:cubicBezTo>
                    <a:pt x="435" y="133"/>
                    <a:pt x="438" y="134"/>
                    <a:pt x="439" y="136"/>
                  </a:cubicBezTo>
                  <a:cubicBezTo>
                    <a:pt x="440" y="138"/>
                    <a:pt x="441" y="141"/>
                    <a:pt x="441" y="146"/>
                  </a:cubicBezTo>
                  <a:cubicBezTo>
                    <a:pt x="441" y="146"/>
                    <a:pt x="441" y="146"/>
                    <a:pt x="441" y="170"/>
                  </a:cubicBezTo>
                  <a:cubicBezTo>
                    <a:pt x="441" y="170"/>
                    <a:pt x="441" y="170"/>
                    <a:pt x="448" y="170"/>
                  </a:cubicBezTo>
                  <a:close/>
                  <a:moveTo>
                    <a:pt x="466" y="113"/>
                  </a:moveTo>
                  <a:cubicBezTo>
                    <a:pt x="466" y="114"/>
                    <a:pt x="465" y="116"/>
                    <a:pt x="464" y="116"/>
                  </a:cubicBezTo>
                  <a:cubicBezTo>
                    <a:pt x="463" y="117"/>
                    <a:pt x="463" y="118"/>
                    <a:pt x="461" y="118"/>
                  </a:cubicBezTo>
                  <a:cubicBezTo>
                    <a:pt x="460" y="118"/>
                    <a:pt x="459" y="117"/>
                    <a:pt x="458" y="116"/>
                  </a:cubicBezTo>
                  <a:cubicBezTo>
                    <a:pt x="457" y="116"/>
                    <a:pt x="457" y="115"/>
                    <a:pt x="457" y="113"/>
                  </a:cubicBezTo>
                  <a:cubicBezTo>
                    <a:pt x="457" y="112"/>
                    <a:pt x="457" y="111"/>
                    <a:pt x="458" y="110"/>
                  </a:cubicBezTo>
                  <a:cubicBezTo>
                    <a:pt x="459" y="109"/>
                    <a:pt x="460" y="109"/>
                    <a:pt x="461" y="109"/>
                  </a:cubicBezTo>
                  <a:cubicBezTo>
                    <a:pt x="463" y="109"/>
                    <a:pt x="463" y="109"/>
                    <a:pt x="464" y="110"/>
                  </a:cubicBezTo>
                  <a:cubicBezTo>
                    <a:pt x="465" y="111"/>
                    <a:pt x="466" y="112"/>
                    <a:pt x="466" y="113"/>
                  </a:cubicBezTo>
                  <a:close/>
                  <a:moveTo>
                    <a:pt x="465" y="170"/>
                  </a:moveTo>
                  <a:cubicBezTo>
                    <a:pt x="458" y="170"/>
                    <a:pt x="458" y="170"/>
                    <a:pt x="458" y="170"/>
                  </a:cubicBezTo>
                  <a:cubicBezTo>
                    <a:pt x="458" y="128"/>
                    <a:pt x="458" y="128"/>
                    <a:pt x="458" y="128"/>
                  </a:cubicBezTo>
                  <a:cubicBezTo>
                    <a:pt x="465" y="128"/>
                    <a:pt x="465" y="128"/>
                    <a:pt x="465" y="128"/>
                  </a:cubicBezTo>
                  <a:cubicBezTo>
                    <a:pt x="465" y="170"/>
                    <a:pt x="465" y="170"/>
                    <a:pt x="465" y="170"/>
                  </a:cubicBezTo>
                  <a:cubicBezTo>
                    <a:pt x="465" y="170"/>
                    <a:pt x="465" y="170"/>
                    <a:pt x="465" y="170"/>
                  </a:cubicBezTo>
                  <a:close/>
                  <a:moveTo>
                    <a:pt x="504" y="168"/>
                  </a:moveTo>
                  <a:cubicBezTo>
                    <a:pt x="504" y="168"/>
                    <a:pt x="504" y="168"/>
                    <a:pt x="504" y="168"/>
                  </a:cubicBezTo>
                  <a:cubicBezTo>
                    <a:pt x="504" y="162"/>
                    <a:pt x="504" y="162"/>
                    <a:pt x="504" y="162"/>
                  </a:cubicBezTo>
                  <a:cubicBezTo>
                    <a:pt x="501" y="164"/>
                    <a:pt x="497" y="165"/>
                    <a:pt x="493" y="165"/>
                  </a:cubicBezTo>
                  <a:cubicBezTo>
                    <a:pt x="489" y="165"/>
                    <a:pt x="486" y="164"/>
                    <a:pt x="483" y="161"/>
                  </a:cubicBezTo>
                  <a:cubicBezTo>
                    <a:pt x="481" y="158"/>
                    <a:pt x="479" y="154"/>
                    <a:pt x="479" y="149"/>
                  </a:cubicBezTo>
                  <a:cubicBezTo>
                    <a:pt x="479" y="144"/>
                    <a:pt x="481" y="140"/>
                    <a:pt x="484" y="137"/>
                  </a:cubicBezTo>
                  <a:cubicBezTo>
                    <a:pt x="486" y="134"/>
                    <a:pt x="490" y="133"/>
                    <a:pt x="494" y="133"/>
                  </a:cubicBezTo>
                  <a:cubicBezTo>
                    <a:pt x="497" y="133"/>
                    <a:pt x="501" y="134"/>
                    <a:pt x="504" y="136"/>
                  </a:cubicBezTo>
                  <a:cubicBezTo>
                    <a:pt x="504" y="136"/>
                    <a:pt x="504" y="136"/>
                    <a:pt x="504" y="129"/>
                  </a:cubicBezTo>
                  <a:cubicBezTo>
                    <a:pt x="501" y="128"/>
                    <a:pt x="498" y="127"/>
                    <a:pt x="494" y="127"/>
                  </a:cubicBezTo>
                  <a:cubicBezTo>
                    <a:pt x="488" y="127"/>
                    <a:pt x="482" y="129"/>
                    <a:pt x="478" y="133"/>
                  </a:cubicBezTo>
                  <a:cubicBezTo>
                    <a:pt x="475" y="138"/>
                    <a:pt x="472" y="143"/>
                    <a:pt x="472" y="150"/>
                  </a:cubicBezTo>
                  <a:cubicBezTo>
                    <a:pt x="472" y="156"/>
                    <a:pt x="474" y="161"/>
                    <a:pt x="478" y="165"/>
                  </a:cubicBezTo>
                  <a:cubicBezTo>
                    <a:pt x="481" y="169"/>
                    <a:pt x="486" y="171"/>
                    <a:pt x="492" y="171"/>
                  </a:cubicBezTo>
                  <a:cubicBezTo>
                    <a:pt x="497" y="171"/>
                    <a:pt x="501" y="170"/>
                    <a:pt x="504" y="168"/>
                  </a:cubicBezTo>
                  <a:close/>
                  <a:moveTo>
                    <a:pt x="534" y="159"/>
                  </a:moveTo>
                  <a:cubicBezTo>
                    <a:pt x="534" y="156"/>
                    <a:pt x="533" y="153"/>
                    <a:pt x="531" y="151"/>
                  </a:cubicBezTo>
                  <a:cubicBezTo>
                    <a:pt x="530" y="149"/>
                    <a:pt x="527" y="148"/>
                    <a:pt x="524" y="146"/>
                  </a:cubicBezTo>
                  <a:cubicBezTo>
                    <a:pt x="520" y="145"/>
                    <a:pt x="518" y="144"/>
                    <a:pt x="517" y="143"/>
                  </a:cubicBezTo>
                  <a:cubicBezTo>
                    <a:pt x="516" y="142"/>
                    <a:pt x="516" y="141"/>
                    <a:pt x="516" y="139"/>
                  </a:cubicBezTo>
                  <a:cubicBezTo>
                    <a:pt x="516" y="137"/>
                    <a:pt x="516" y="135"/>
                    <a:pt x="518" y="135"/>
                  </a:cubicBezTo>
                  <a:cubicBezTo>
                    <a:pt x="519" y="133"/>
                    <a:pt x="521" y="133"/>
                    <a:pt x="523" y="133"/>
                  </a:cubicBezTo>
                  <a:cubicBezTo>
                    <a:pt x="527" y="133"/>
                    <a:pt x="530" y="134"/>
                    <a:pt x="532" y="136"/>
                  </a:cubicBezTo>
                  <a:cubicBezTo>
                    <a:pt x="532" y="136"/>
                    <a:pt x="532" y="136"/>
                    <a:pt x="532" y="129"/>
                  </a:cubicBezTo>
                  <a:cubicBezTo>
                    <a:pt x="530" y="128"/>
                    <a:pt x="527" y="127"/>
                    <a:pt x="523" y="127"/>
                  </a:cubicBezTo>
                  <a:cubicBezTo>
                    <a:pt x="519" y="127"/>
                    <a:pt x="516" y="128"/>
                    <a:pt x="513" y="130"/>
                  </a:cubicBezTo>
                  <a:cubicBezTo>
                    <a:pt x="510" y="133"/>
                    <a:pt x="509" y="136"/>
                    <a:pt x="509" y="139"/>
                  </a:cubicBezTo>
                  <a:cubicBezTo>
                    <a:pt x="509" y="142"/>
                    <a:pt x="510" y="145"/>
                    <a:pt x="512" y="147"/>
                  </a:cubicBezTo>
                  <a:cubicBezTo>
                    <a:pt x="513" y="149"/>
                    <a:pt x="515" y="150"/>
                    <a:pt x="519" y="151"/>
                  </a:cubicBezTo>
                  <a:cubicBezTo>
                    <a:pt x="522" y="153"/>
                    <a:pt x="525" y="154"/>
                    <a:pt x="526" y="156"/>
                  </a:cubicBezTo>
                  <a:cubicBezTo>
                    <a:pt x="527" y="156"/>
                    <a:pt x="527" y="158"/>
                    <a:pt x="527" y="160"/>
                  </a:cubicBezTo>
                  <a:cubicBezTo>
                    <a:pt x="527" y="163"/>
                    <a:pt x="525" y="165"/>
                    <a:pt x="520" y="165"/>
                  </a:cubicBezTo>
                  <a:cubicBezTo>
                    <a:pt x="516" y="165"/>
                    <a:pt x="512" y="164"/>
                    <a:pt x="509" y="161"/>
                  </a:cubicBezTo>
                  <a:cubicBezTo>
                    <a:pt x="509" y="161"/>
                    <a:pt x="509" y="161"/>
                    <a:pt x="509" y="169"/>
                  </a:cubicBezTo>
                  <a:cubicBezTo>
                    <a:pt x="512" y="170"/>
                    <a:pt x="515" y="171"/>
                    <a:pt x="519" y="171"/>
                  </a:cubicBezTo>
                  <a:cubicBezTo>
                    <a:pt x="524" y="171"/>
                    <a:pt x="528" y="170"/>
                    <a:pt x="530" y="167"/>
                  </a:cubicBezTo>
                  <a:cubicBezTo>
                    <a:pt x="533" y="165"/>
                    <a:pt x="534" y="162"/>
                    <a:pt x="534" y="159"/>
                  </a:cubicBezTo>
                  <a:close/>
                  <a:moveTo>
                    <a:pt x="137" y="29"/>
                  </a:moveTo>
                  <a:cubicBezTo>
                    <a:pt x="137" y="29"/>
                    <a:pt x="137" y="29"/>
                    <a:pt x="137" y="29"/>
                  </a:cubicBezTo>
                  <a:cubicBezTo>
                    <a:pt x="126" y="55"/>
                    <a:pt x="110" y="80"/>
                    <a:pt x="94" y="97"/>
                  </a:cubicBezTo>
                  <a:cubicBezTo>
                    <a:pt x="94" y="138"/>
                    <a:pt x="94" y="138"/>
                    <a:pt x="94" y="138"/>
                  </a:cubicBezTo>
                  <a:cubicBezTo>
                    <a:pt x="92" y="138"/>
                    <a:pt x="92" y="138"/>
                    <a:pt x="92" y="138"/>
                  </a:cubicBezTo>
                  <a:cubicBezTo>
                    <a:pt x="90" y="138"/>
                    <a:pt x="90" y="138"/>
                    <a:pt x="90" y="138"/>
                  </a:cubicBezTo>
                  <a:cubicBezTo>
                    <a:pt x="33" y="143"/>
                    <a:pt x="0" y="171"/>
                    <a:pt x="0" y="171"/>
                  </a:cubicBezTo>
                  <a:cubicBezTo>
                    <a:pt x="63" y="131"/>
                    <a:pt x="135" y="149"/>
                    <a:pt x="135" y="150"/>
                  </a:cubicBezTo>
                  <a:cubicBezTo>
                    <a:pt x="141" y="149"/>
                    <a:pt x="141" y="149"/>
                    <a:pt x="141" y="149"/>
                  </a:cubicBezTo>
                  <a:cubicBezTo>
                    <a:pt x="141" y="31"/>
                    <a:pt x="141" y="31"/>
                    <a:pt x="141" y="31"/>
                  </a:cubicBezTo>
                  <a:cubicBezTo>
                    <a:pt x="137" y="29"/>
                    <a:pt x="137" y="29"/>
                    <a:pt x="137" y="29"/>
                  </a:cubicBezTo>
                  <a:cubicBezTo>
                    <a:pt x="137" y="29"/>
                    <a:pt x="137" y="29"/>
                    <a:pt x="137" y="29"/>
                  </a:cubicBezTo>
                  <a:close/>
                  <a:moveTo>
                    <a:pt x="180" y="58"/>
                  </a:moveTo>
                  <a:cubicBezTo>
                    <a:pt x="180" y="58"/>
                    <a:pt x="180" y="58"/>
                    <a:pt x="180" y="58"/>
                  </a:cubicBezTo>
                  <a:cubicBezTo>
                    <a:pt x="180" y="58"/>
                    <a:pt x="174" y="66"/>
                    <a:pt x="155" y="82"/>
                  </a:cubicBezTo>
                  <a:cubicBezTo>
                    <a:pt x="151" y="86"/>
                    <a:pt x="148" y="88"/>
                    <a:pt x="144" y="92"/>
                  </a:cubicBezTo>
                  <a:cubicBezTo>
                    <a:pt x="144" y="153"/>
                    <a:pt x="144" y="153"/>
                    <a:pt x="144" y="153"/>
                  </a:cubicBezTo>
                  <a:cubicBezTo>
                    <a:pt x="141" y="153"/>
                    <a:pt x="141" y="153"/>
                    <a:pt x="141" y="153"/>
                  </a:cubicBezTo>
                  <a:cubicBezTo>
                    <a:pt x="141" y="153"/>
                    <a:pt x="125" y="148"/>
                    <a:pt x="97" y="148"/>
                  </a:cubicBezTo>
                  <a:cubicBezTo>
                    <a:pt x="70" y="147"/>
                    <a:pt x="30" y="154"/>
                    <a:pt x="0" y="171"/>
                  </a:cubicBezTo>
                  <a:cubicBezTo>
                    <a:pt x="1" y="171"/>
                    <a:pt x="1" y="171"/>
                    <a:pt x="1" y="171"/>
                  </a:cubicBezTo>
                  <a:cubicBezTo>
                    <a:pt x="1" y="171"/>
                    <a:pt x="83" y="138"/>
                    <a:pt x="179" y="171"/>
                  </a:cubicBezTo>
                  <a:cubicBezTo>
                    <a:pt x="179" y="171"/>
                    <a:pt x="179" y="171"/>
                    <a:pt x="179" y="171"/>
                  </a:cubicBezTo>
                  <a:cubicBezTo>
                    <a:pt x="183" y="170"/>
                    <a:pt x="183" y="170"/>
                    <a:pt x="183" y="170"/>
                  </a:cubicBezTo>
                  <a:cubicBezTo>
                    <a:pt x="183" y="59"/>
                    <a:pt x="183" y="59"/>
                    <a:pt x="183" y="59"/>
                  </a:cubicBezTo>
                  <a:cubicBezTo>
                    <a:pt x="180" y="58"/>
                    <a:pt x="180" y="58"/>
                    <a:pt x="180" y="58"/>
                  </a:cubicBezTo>
                  <a:cubicBezTo>
                    <a:pt x="180" y="58"/>
                    <a:pt x="180" y="58"/>
                    <a:pt x="180" y="58"/>
                  </a:cubicBezTo>
                  <a:close/>
                  <a:moveTo>
                    <a:pt x="90" y="1"/>
                  </a:move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4"/>
                    <a:pt x="80" y="33"/>
                    <a:pt x="60" y="73"/>
                  </a:cubicBezTo>
                  <a:cubicBezTo>
                    <a:pt x="47" y="97"/>
                    <a:pt x="28" y="127"/>
                    <a:pt x="0" y="157"/>
                  </a:cubicBezTo>
                  <a:cubicBezTo>
                    <a:pt x="0" y="171"/>
                    <a:pt x="0" y="171"/>
                    <a:pt x="0" y="171"/>
                  </a:cubicBezTo>
                  <a:cubicBezTo>
                    <a:pt x="0" y="171"/>
                    <a:pt x="30" y="142"/>
                    <a:pt x="85" y="136"/>
                  </a:cubicBezTo>
                  <a:cubicBezTo>
                    <a:pt x="87" y="136"/>
                    <a:pt x="87" y="136"/>
                    <a:pt x="87" y="136"/>
                  </a:cubicBezTo>
                  <a:cubicBezTo>
                    <a:pt x="90" y="135"/>
                    <a:pt x="90" y="135"/>
                    <a:pt x="90" y="135"/>
                  </a:cubicBezTo>
                  <a:cubicBezTo>
                    <a:pt x="90" y="1"/>
                    <a:pt x="90" y="1"/>
                    <a:pt x="90" y="1"/>
                  </a:cubicBezTo>
                  <a:cubicBezTo>
                    <a:pt x="90" y="1"/>
                    <a:pt x="90" y="1"/>
                    <a:pt x="90" y="1"/>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91" name="Freeform 212"/>
            <p:cNvSpPr>
              <a:spLocks noChangeAspect="1" noEditPoints="1"/>
            </p:cNvSpPr>
            <p:nvPr/>
          </p:nvSpPr>
          <p:spPr bwMode="auto">
            <a:xfrm>
              <a:off x="7575145" y="5003494"/>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56" name="Freeform 5"/>
            <p:cNvSpPr>
              <a:spLocks noChangeAspect="1" noEditPoints="1"/>
            </p:cNvSpPr>
            <p:nvPr/>
          </p:nvSpPr>
          <p:spPr bwMode="auto">
            <a:xfrm>
              <a:off x="5854314" y="4406849"/>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grpSp>
      <p:grpSp>
        <p:nvGrpSpPr>
          <p:cNvPr id="19" name="Group 18"/>
          <p:cNvGrpSpPr/>
          <p:nvPr/>
        </p:nvGrpSpPr>
        <p:grpSpPr>
          <a:xfrm>
            <a:off x="8911288" y="2857280"/>
            <a:ext cx="2574169" cy="2765278"/>
            <a:chOff x="8911669" y="2302365"/>
            <a:chExt cx="2574534" cy="2766062"/>
          </a:xfrm>
        </p:grpSpPr>
        <p:sp>
          <p:nvSpPr>
            <p:cNvPr id="94" name="Freeform 21"/>
            <p:cNvSpPr>
              <a:spLocks noChangeAspect="1" noEditPoints="1"/>
            </p:cNvSpPr>
            <p:nvPr/>
          </p:nvSpPr>
          <p:spPr bwMode="auto">
            <a:xfrm>
              <a:off x="8911669" y="2302365"/>
              <a:ext cx="2574534" cy="382454"/>
            </a:xfrm>
            <a:custGeom>
              <a:avLst/>
              <a:gdLst>
                <a:gd name="T0" fmla="*/ 129 w 1973"/>
                <a:gd name="T1" fmla="*/ 26 h 290"/>
                <a:gd name="T2" fmla="*/ 285 w 1973"/>
                <a:gd name="T3" fmla="*/ 0 h 290"/>
                <a:gd name="T4" fmla="*/ 120 w 1973"/>
                <a:gd name="T5" fmla="*/ 266 h 290"/>
                <a:gd name="T6" fmla="*/ 0 w 1973"/>
                <a:gd name="T7" fmla="*/ 142 h 290"/>
                <a:gd name="T8" fmla="*/ 124 w 1973"/>
                <a:gd name="T9" fmla="*/ 23 h 290"/>
                <a:gd name="T10" fmla="*/ 290 w 1973"/>
                <a:gd name="T11" fmla="*/ 150 h 290"/>
                <a:gd name="T12" fmla="*/ 194 w 1973"/>
                <a:gd name="T13" fmla="*/ 277 h 290"/>
                <a:gd name="T14" fmla="*/ 507 w 1973"/>
                <a:gd name="T15" fmla="*/ 148 h 290"/>
                <a:gd name="T16" fmla="*/ 585 w 1973"/>
                <a:gd name="T17" fmla="*/ 58 h 290"/>
                <a:gd name="T18" fmla="*/ 499 w 1973"/>
                <a:gd name="T19" fmla="*/ 58 h 290"/>
                <a:gd name="T20" fmla="*/ 401 w 1973"/>
                <a:gd name="T21" fmla="*/ 61 h 290"/>
                <a:gd name="T22" fmla="*/ 432 w 1973"/>
                <a:gd name="T23" fmla="*/ 232 h 290"/>
                <a:gd name="T24" fmla="*/ 1400 w 1973"/>
                <a:gd name="T25" fmla="*/ 232 h 290"/>
                <a:gd name="T26" fmla="*/ 1493 w 1973"/>
                <a:gd name="T27" fmla="*/ 183 h 290"/>
                <a:gd name="T28" fmla="*/ 1534 w 1973"/>
                <a:gd name="T29" fmla="*/ 229 h 290"/>
                <a:gd name="T30" fmla="*/ 1384 w 1973"/>
                <a:gd name="T31" fmla="*/ 222 h 290"/>
                <a:gd name="T32" fmla="*/ 1487 w 1973"/>
                <a:gd name="T33" fmla="*/ 165 h 290"/>
                <a:gd name="T34" fmla="*/ 911 w 1973"/>
                <a:gd name="T35" fmla="*/ 50 h 290"/>
                <a:gd name="T36" fmla="*/ 881 w 1973"/>
                <a:gd name="T37" fmla="*/ 113 h 290"/>
                <a:gd name="T38" fmla="*/ 860 w 1973"/>
                <a:gd name="T39" fmla="*/ 234 h 290"/>
                <a:gd name="T40" fmla="*/ 817 w 1973"/>
                <a:gd name="T41" fmla="*/ 168 h 290"/>
                <a:gd name="T42" fmla="*/ 1067 w 1973"/>
                <a:gd name="T43" fmla="*/ 111 h 290"/>
                <a:gd name="T44" fmla="*/ 1153 w 1973"/>
                <a:gd name="T45" fmla="*/ 139 h 290"/>
                <a:gd name="T46" fmla="*/ 1204 w 1973"/>
                <a:gd name="T47" fmla="*/ 229 h 290"/>
                <a:gd name="T48" fmla="*/ 1194 w 1973"/>
                <a:gd name="T49" fmla="*/ 205 h 290"/>
                <a:gd name="T50" fmla="*/ 1145 w 1973"/>
                <a:gd name="T51" fmla="*/ 111 h 290"/>
                <a:gd name="T52" fmla="*/ 1085 w 1973"/>
                <a:gd name="T53" fmla="*/ 107 h 290"/>
                <a:gd name="T54" fmla="*/ 1889 w 1973"/>
                <a:gd name="T55" fmla="*/ 175 h 290"/>
                <a:gd name="T56" fmla="*/ 1925 w 1973"/>
                <a:gd name="T57" fmla="*/ 105 h 290"/>
                <a:gd name="T58" fmla="*/ 1964 w 1973"/>
                <a:gd name="T59" fmla="*/ 222 h 290"/>
                <a:gd name="T60" fmla="*/ 1952 w 1973"/>
                <a:gd name="T61" fmla="*/ 158 h 290"/>
                <a:gd name="T62" fmla="*/ 1054 w 1973"/>
                <a:gd name="T63" fmla="*/ 197 h 290"/>
                <a:gd name="T64" fmla="*/ 1011 w 1973"/>
                <a:gd name="T65" fmla="*/ 123 h 290"/>
                <a:gd name="T66" fmla="*/ 958 w 1973"/>
                <a:gd name="T67" fmla="*/ 182 h 290"/>
                <a:gd name="T68" fmla="*/ 670 w 1973"/>
                <a:gd name="T69" fmla="*/ 110 h 290"/>
                <a:gd name="T70" fmla="*/ 690 w 1973"/>
                <a:gd name="T71" fmla="*/ 163 h 290"/>
                <a:gd name="T72" fmla="*/ 756 w 1973"/>
                <a:gd name="T73" fmla="*/ 232 h 290"/>
                <a:gd name="T74" fmla="*/ 746 w 1973"/>
                <a:gd name="T75" fmla="*/ 106 h 290"/>
                <a:gd name="T76" fmla="*/ 1746 w 1973"/>
                <a:gd name="T77" fmla="*/ 232 h 290"/>
                <a:gd name="T78" fmla="*/ 1744 w 1973"/>
                <a:gd name="T79" fmla="*/ 111 h 290"/>
                <a:gd name="T80" fmla="*/ 1680 w 1973"/>
                <a:gd name="T81" fmla="*/ 109 h 290"/>
                <a:gd name="T82" fmla="*/ 1707 w 1973"/>
                <a:gd name="T83" fmla="*/ 235 h 290"/>
                <a:gd name="T84" fmla="*/ 1545 w 1973"/>
                <a:gd name="T85" fmla="*/ 232 h 290"/>
                <a:gd name="T86" fmla="*/ 1571 w 1973"/>
                <a:gd name="T87" fmla="*/ 215 h 290"/>
                <a:gd name="T88" fmla="*/ 1548 w 1973"/>
                <a:gd name="T89" fmla="*/ 109 h 290"/>
                <a:gd name="T90" fmla="*/ 1319 w 1973"/>
                <a:gd name="T91" fmla="*/ 114 h 290"/>
                <a:gd name="T92" fmla="*/ 1304 w 1973"/>
                <a:gd name="T93" fmla="*/ 204 h 290"/>
                <a:gd name="T94" fmla="*/ 1255 w 1973"/>
                <a:gd name="T95" fmla="*/ 231 h 290"/>
                <a:gd name="T96" fmla="*/ 1269 w 1973"/>
                <a:gd name="T97" fmla="*/ 137 h 290"/>
                <a:gd name="T98" fmla="*/ 1816 w 1973"/>
                <a:gd name="T99" fmla="*/ 110 h 290"/>
                <a:gd name="T100" fmla="*/ 1815 w 1973"/>
                <a:gd name="T101" fmla="*/ 232 h 290"/>
                <a:gd name="T102" fmla="*/ 1861 w 1973"/>
                <a:gd name="T103" fmla="*/ 127 h 290"/>
                <a:gd name="T104" fmla="*/ 620 w 1973"/>
                <a:gd name="T105" fmla="*/ 229 h 290"/>
                <a:gd name="T106" fmla="*/ 622 w 1973"/>
                <a:gd name="T107" fmla="*/ 107 h 290"/>
                <a:gd name="T108" fmla="*/ 617 w 1973"/>
                <a:gd name="T109" fmla="*/ 6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73" h="290">
                  <a:moveTo>
                    <a:pt x="291" y="0"/>
                  </a:moveTo>
                  <a:cubicBezTo>
                    <a:pt x="291" y="3"/>
                    <a:pt x="291" y="6"/>
                    <a:pt x="291" y="10"/>
                  </a:cubicBezTo>
                  <a:cubicBezTo>
                    <a:pt x="291" y="53"/>
                    <a:pt x="291" y="96"/>
                    <a:pt x="290" y="139"/>
                  </a:cubicBezTo>
                  <a:cubicBezTo>
                    <a:pt x="290" y="143"/>
                    <a:pt x="291" y="143"/>
                    <a:pt x="287" y="143"/>
                  </a:cubicBezTo>
                  <a:cubicBezTo>
                    <a:pt x="235" y="143"/>
                    <a:pt x="184" y="143"/>
                    <a:pt x="133" y="143"/>
                  </a:cubicBezTo>
                  <a:cubicBezTo>
                    <a:pt x="128" y="143"/>
                    <a:pt x="129" y="143"/>
                    <a:pt x="129" y="139"/>
                  </a:cubicBezTo>
                  <a:cubicBezTo>
                    <a:pt x="129" y="101"/>
                    <a:pt x="129" y="64"/>
                    <a:pt x="129" y="26"/>
                  </a:cubicBezTo>
                  <a:cubicBezTo>
                    <a:pt x="129" y="26"/>
                    <a:pt x="129" y="25"/>
                    <a:pt x="129" y="25"/>
                  </a:cubicBezTo>
                  <a:cubicBezTo>
                    <a:pt x="129" y="22"/>
                    <a:pt x="129" y="22"/>
                    <a:pt x="131" y="22"/>
                  </a:cubicBezTo>
                  <a:cubicBezTo>
                    <a:pt x="136" y="21"/>
                    <a:pt x="142" y="20"/>
                    <a:pt x="147" y="20"/>
                  </a:cubicBezTo>
                  <a:cubicBezTo>
                    <a:pt x="161" y="18"/>
                    <a:pt x="174" y="16"/>
                    <a:pt x="187" y="14"/>
                  </a:cubicBezTo>
                  <a:cubicBezTo>
                    <a:pt x="200" y="12"/>
                    <a:pt x="213" y="11"/>
                    <a:pt x="226" y="9"/>
                  </a:cubicBezTo>
                  <a:cubicBezTo>
                    <a:pt x="239" y="7"/>
                    <a:pt x="252" y="5"/>
                    <a:pt x="266" y="3"/>
                  </a:cubicBezTo>
                  <a:cubicBezTo>
                    <a:pt x="272" y="2"/>
                    <a:pt x="279" y="1"/>
                    <a:pt x="285" y="0"/>
                  </a:cubicBezTo>
                  <a:cubicBezTo>
                    <a:pt x="286" y="0"/>
                    <a:pt x="286" y="1"/>
                    <a:pt x="287" y="0"/>
                  </a:cubicBezTo>
                  <a:cubicBezTo>
                    <a:pt x="288" y="0"/>
                    <a:pt x="289" y="0"/>
                    <a:pt x="291" y="0"/>
                  </a:cubicBezTo>
                  <a:close/>
                  <a:moveTo>
                    <a:pt x="0" y="249"/>
                  </a:moveTo>
                  <a:cubicBezTo>
                    <a:pt x="0" y="250"/>
                    <a:pt x="1" y="250"/>
                    <a:pt x="2" y="250"/>
                  </a:cubicBezTo>
                  <a:cubicBezTo>
                    <a:pt x="15" y="252"/>
                    <a:pt x="29" y="254"/>
                    <a:pt x="42" y="255"/>
                  </a:cubicBezTo>
                  <a:cubicBezTo>
                    <a:pt x="55" y="257"/>
                    <a:pt x="68" y="259"/>
                    <a:pt x="82" y="261"/>
                  </a:cubicBezTo>
                  <a:cubicBezTo>
                    <a:pt x="95" y="263"/>
                    <a:pt x="108" y="265"/>
                    <a:pt x="120" y="266"/>
                  </a:cubicBezTo>
                  <a:cubicBezTo>
                    <a:pt x="124" y="267"/>
                    <a:pt x="124" y="267"/>
                    <a:pt x="124" y="263"/>
                  </a:cubicBezTo>
                  <a:cubicBezTo>
                    <a:pt x="124" y="226"/>
                    <a:pt x="124" y="188"/>
                    <a:pt x="124" y="151"/>
                  </a:cubicBezTo>
                  <a:cubicBezTo>
                    <a:pt x="124" y="147"/>
                    <a:pt x="125" y="147"/>
                    <a:pt x="120" y="147"/>
                  </a:cubicBezTo>
                  <a:cubicBezTo>
                    <a:pt x="89" y="147"/>
                    <a:pt x="57" y="147"/>
                    <a:pt x="25" y="147"/>
                  </a:cubicBezTo>
                  <a:cubicBezTo>
                    <a:pt x="17" y="147"/>
                    <a:pt x="8" y="147"/>
                    <a:pt x="0" y="147"/>
                  </a:cubicBezTo>
                  <a:cubicBezTo>
                    <a:pt x="0" y="181"/>
                    <a:pt x="0" y="215"/>
                    <a:pt x="0" y="249"/>
                  </a:cubicBezTo>
                  <a:close/>
                  <a:moveTo>
                    <a:pt x="0" y="142"/>
                  </a:moveTo>
                  <a:cubicBezTo>
                    <a:pt x="1" y="143"/>
                    <a:pt x="2" y="143"/>
                    <a:pt x="3" y="143"/>
                  </a:cubicBezTo>
                  <a:cubicBezTo>
                    <a:pt x="42" y="143"/>
                    <a:pt x="81" y="143"/>
                    <a:pt x="120" y="143"/>
                  </a:cubicBezTo>
                  <a:cubicBezTo>
                    <a:pt x="120" y="143"/>
                    <a:pt x="121" y="143"/>
                    <a:pt x="122" y="143"/>
                  </a:cubicBezTo>
                  <a:cubicBezTo>
                    <a:pt x="124" y="143"/>
                    <a:pt x="124" y="143"/>
                    <a:pt x="124" y="140"/>
                  </a:cubicBezTo>
                  <a:cubicBezTo>
                    <a:pt x="124" y="140"/>
                    <a:pt x="124" y="140"/>
                    <a:pt x="124" y="139"/>
                  </a:cubicBezTo>
                  <a:cubicBezTo>
                    <a:pt x="124" y="102"/>
                    <a:pt x="124" y="64"/>
                    <a:pt x="124" y="26"/>
                  </a:cubicBezTo>
                  <a:cubicBezTo>
                    <a:pt x="124" y="25"/>
                    <a:pt x="124" y="24"/>
                    <a:pt x="124" y="23"/>
                  </a:cubicBezTo>
                  <a:cubicBezTo>
                    <a:pt x="123" y="23"/>
                    <a:pt x="123" y="23"/>
                    <a:pt x="122" y="23"/>
                  </a:cubicBezTo>
                  <a:cubicBezTo>
                    <a:pt x="109" y="25"/>
                    <a:pt x="95" y="27"/>
                    <a:pt x="82" y="29"/>
                  </a:cubicBezTo>
                  <a:cubicBezTo>
                    <a:pt x="69" y="31"/>
                    <a:pt x="57" y="32"/>
                    <a:pt x="44" y="34"/>
                  </a:cubicBezTo>
                  <a:cubicBezTo>
                    <a:pt x="29" y="36"/>
                    <a:pt x="14" y="38"/>
                    <a:pt x="0" y="40"/>
                  </a:cubicBezTo>
                  <a:cubicBezTo>
                    <a:pt x="0" y="74"/>
                    <a:pt x="0" y="108"/>
                    <a:pt x="0" y="142"/>
                  </a:cubicBezTo>
                  <a:close/>
                  <a:moveTo>
                    <a:pt x="290" y="289"/>
                  </a:moveTo>
                  <a:cubicBezTo>
                    <a:pt x="291" y="242"/>
                    <a:pt x="291" y="196"/>
                    <a:pt x="290" y="150"/>
                  </a:cubicBezTo>
                  <a:cubicBezTo>
                    <a:pt x="290" y="147"/>
                    <a:pt x="290" y="147"/>
                    <a:pt x="288" y="147"/>
                  </a:cubicBezTo>
                  <a:cubicBezTo>
                    <a:pt x="236" y="147"/>
                    <a:pt x="184" y="147"/>
                    <a:pt x="132" y="147"/>
                  </a:cubicBezTo>
                  <a:cubicBezTo>
                    <a:pt x="129" y="147"/>
                    <a:pt x="129" y="147"/>
                    <a:pt x="129" y="150"/>
                  </a:cubicBezTo>
                  <a:cubicBezTo>
                    <a:pt x="129" y="188"/>
                    <a:pt x="129" y="227"/>
                    <a:pt x="129" y="265"/>
                  </a:cubicBezTo>
                  <a:cubicBezTo>
                    <a:pt x="129" y="268"/>
                    <a:pt x="129" y="268"/>
                    <a:pt x="131" y="268"/>
                  </a:cubicBezTo>
                  <a:cubicBezTo>
                    <a:pt x="139" y="269"/>
                    <a:pt x="148" y="270"/>
                    <a:pt x="156" y="271"/>
                  </a:cubicBezTo>
                  <a:cubicBezTo>
                    <a:pt x="169" y="273"/>
                    <a:pt x="182" y="275"/>
                    <a:pt x="194" y="277"/>
                  </a:cubicBezTo>
                  <a:cubicBezTo>
                    <a:pt x="208" y="279"/>
                    <a:pt x="221" y="280"/>
                    <a:pt x="234" y="282"/>
                  </a:cubicBezTo>
                  <a:cubicBezTo>
                    <a:pt x="247" y="284"/>
                    <a:pt x="260" y="286"/>
                    <a:pt x="274" y="288"/>
                  </a:cubicBezTo>
                  <a:cubicBezTo>
                    <a:pt x="279" y="289"/>
                    <a:pt x="285" y="289"/>
                    <a:pt x="290" y="290"/>
                  </a:cubicBezTo>
                  <a:cubicBezTo>
                    <a:pt x="290" y="289"/>
                    <a:pt x="290" y="289"/>
                    <a:pt x="290" y="289"/>
                  </a:cubicBezTo>
                  <a:close/>
                  <a:moveTo>
                    <a:pt x="492" y="95"/>
                  </a:moveTo>
                  <a:cubicBezTo>
                    <a:pt x="492" y="95"/>
                    <a:pt x="492" y="96"/>
                    <a:pt x="492" y="97"/>
                  </a:cubicBezTo>
                  <a:cubicBezTo>
                    <a:pt x="497" y="114"/>
                    <a:pt x="502" y="131"/>
                    <a:pt x="507" y="148"/>
                  </a:cubicBezTo>
                  <a:cubicBezTo>
                    <a:pt x="514" y="175"/>
                    <a:pt x="522" y="202"/>
                    <a:pt x="530" y="230"/>
                  </a:cubicBezTo>
                  <a:cubicBezTo>
                    <a:pt x="531" y="232"/>
                    <a:pt x="531" y="232"/>
                    <a:pt x="533" y="232"/>
                  </a:cubicBezTo>
                  <a:cubicBezTo>
                    <a:pt x="539" y="232"/>
                    <a:pt x="546" y="232"/>
                    <a:pt x="552" y="232"/>
                  </a:cubicBezTo>
                  <a:cubicBezTo>
                    <a:pt x="555" y="232"/>
                    <a:pt x="555" y="232"/>
                    <a:pt x="555" y="229"/>
                  </a:cubicBezTo>
                  <a:cubicBezTo>
                    <a:pt x="571" y="173"/>
                    <a:pt x="587" y="117"/>
                    <a:pt x="603" y="61"/>
                  </a:cubicBezTo>
                  <a:cubicBezTo>
                    <a:pt x="603" y="60"/>
                    <a:pt x="604" y="59"/>
                    <a:pt x="603" y="58"/>
                  </a:cubicBezTo>
                  <a:cubicBezTo>
                    <a:pt x="597" y="58"/>
                    <a:pt x="591" y="58"/>
                    <a:pt x="585" y="58"/>
                  </a:cubicBezTo>
                  <a:cubicBezTo>
                    <a:pt x="582" y="58"/>
                    <a:pt x="582" y="58"/>
                    <a:pt x="581" y="61"/>
                  </a:cubicBezTo>
                  <a:cubicBezTo>
                    <a:pt x="569" y="107"/>
                    <a:pt x="556" y="153"/>
                    <a:pt x="544" y="199"/>
                  </a:cubicBezTo>
                  <a:cubicBezTo>
                    <a:pt x="544" y="201"/>
                    <a:pt x="544" y="202"/>
                    <a:pt x="542" y="203"/>
                  </a:cubicBezTo>
                  <a:cubicBezTo>
                    <a:pt x="542" y="203"/>
                    <a:pt x="542" y="202"/>
                    <a:pt x="542" y="201"/>
                  </a:cubicBezTo>
                  <a:cubicBezTo>
                    <a:pt x="532" y="165"/>
                    <a:pt x="522" y="130"/>
                    <a:pt x="512" y="94"/>
                  </a:cubicBezTo>
                  <a:cubicBezTo>
                    <a:pt x="509" y="83"/>
                    <a:pt x="506" y="72"/>
                    <a:pt x="503" y="61"/>
                  </a:cubicBezTo>
                  <a:cubicBezTo>
                    <a:pt x="503" y="58"/>
                    <a:pt x="503" y="58"/>
                    <a:pt x="499" y="58"/>
                  </a:cubicBezTo>
                  <a:cubicBezTo>
                    <a:pt x="495" y="58"/>
                    <a:pt x="491" y="58"/>
                    <a:pt x="487" y="58"/>
                  </a:cubicBezTo>
                  <a:cubicBezTo>
                    <a:pt x="483" y="58"/>
                    <a:pt x="483" y="58"/>
                    <a:pt x="482" y="62"/>
                  </a:cubicBezTo>
                  <a:cubicBezTo>
                    <a:pt x="468" y="108"/>
                    <a:pt x="455" y="154"/>
                    <a:pt x="442" y="200"/>
                  </a:cubicBezTo>
                  <a:cubicBezTo>
                    <a:pt x="441" y="201"/>
                    <a:pt x="441" y="202"/>
                    <a:pt x="441" y="203"/>
                  </a:cubicBezTo>
                  <a:cubicBezTo>
                    <a:pt x="440" y="202"/>
                    <a:pt x="440" y="201"/>
                    <a:pt x="440" y="201"/>
                  </a:cubicBezTo>
                  <a:cubicBezTo>
                    <a:pt x="432" y="174"/>
                    <a:pt x="425" y="148"/>
                    <a:pt x="418" y="122"/>
                  </a:cubicBezTo>
                  <a:cubicBezTo>
                    <a:pt x="412" y="101"/>
                    <a:pt x="406" y="81"/>
                    <a:pt x="401" y="61"/>
                  </a:cubicBezTo>
                  <a:cubicBezTo>
                    <a:pt x="400" y="58"/>
                    <a:pt x="400" y="58"/>
                    <a:pt x="397" y="58"/>
                  </a:cubicBezTo>
                  <a:cubicBezTo>
                    <a:pt x="391" y="58"/>
                    <a:pt x="386" y="58"/>
                    <a:pt x="380" y="58"/>
                  </a:cubicBezTo>
                  <a:cubicBezTo>
                    <a:pt x="379" y="58"/>
                    <a:pt x="378" y="57"/>
                    <a:pt x="378" y="58"/>
                  </a:cubicBezTo>
                  <a:cubicBezTo>
                    <a:pt x="378" y="59"/>
                    <a:pt x="378" y="60"/>
                    <a:pt x="378" y="61"/>
                  </a:cubicBezTo>
                  <a:cubicBezTo>
                    <a:pt x="388" y="94"/>
                    <a:pt x="398" y="128"/>
                    <a:pt x="408" y="161"/>
                  </a:cubicBezTo>
                  <a:cubicBezTo>
                    <a:pt x="414" y="184"/>
                    <a:pt x="421" y="206"/>
                    <a:pt x="427" y="229"/>
                  </a:cubicBezTo>
                  <a:cubicBezTo>
                    <a:pt x="428" y="232"/>
                    <a:pt x="428" y="232"/>
                    <a:pt x="432" y="232"/>
                  </a:cubicBezTo>
                  <a:cubicBezTo>
                    <a:pt x="437" y="232"/>
                    <a:pt x="443" y="232"/>
                    <a:pt x="449" y="232"/>
                  </a:cubicBezTo>
                  <a:cubicBezTo>
                    <a:pt x="452" y="232"/>
                    <a:pt x="452" y="232"/>
                    <a:pt x="453" y="229"/>
                  </a:cubicBezTo>
                  <a:cubicBezTo>
                    <a:pt x="465" y="186"/>
                    <a:pt x="477" y="143"/>
                    <a:pt x="489" y="100"/>
                  </a:cubicBezTo>
                  <a:cubicBezTo>
                    <a:pt x="490" y="99"/>
                    <a:pt x="491" y="97"/>
                    <a:pt x="491" y="95"/>
                  </a:cubicBezTo>
                  <a:cubicBezTo>
                    <a:pt x="491" y="95"/>
                    <a:pt x="491" y="95"/>
                    <a:pt x="492" y="95"/>
                  </a:cubicBezTo>
                  <a:close/>
                  <a:moveTo>
                    <a:pt x="1382" y="232"/>
                  </a:moveTo>
                  <a:cubicBezTo>
                    <a:pt x="1388" y="232"/>
                    <a:pt x="1394" y="232"/>
                    <a:pt x="1400" y="232"/>
                  </a:cubicBezTo>
                  <a:cubicBezTo>
                    <a:pt x="1402" y="232"/>
                    <a:pt x="1403" y="231"/>
                    <a:pt x="1403" y="230"/>
                  </a:cubicBezTo>
                  <a:cubicBezTo>
                    <a:pt x="1407" y="220"/>
                    <a:pt x="1410" y="211"/>
                    <a:pt x="1413" y="202"/>
                  </a:cubicBezTo>
                  <a:cubicBezTo>
                    <a:pt x="1415" y="196"/>
                    <a:pt x="1417" y="191"/>
                    <a:pt x="1419" y="186"/>
                  </a:cubicBezTo>
                  <a:cubicBezTo>
                    <a:pt x="1420" y="184"/>
                    <a:pt x="1420" y="183"/>
                    <a:pt x="1422" y="183"/>
                  </a:cubicBezTo>
                  <a:cubicBezTo>
                    <a:pt x="1423" y="184"/>
                    <a:pt x="1423" y="183"/>
                    <a:pt x="1423" y="183"/>
                  </a:cubicBezTo>
                  <a:cubicBezTo>
                    <a:pt x="1446" y="183"/>
                    <a:pt x="1468" y="183"/>
                    <a:pt x="1491" y="183"/>
                  </a:cubicBezTo>
                  <a:cubicBezTo>
                    <a:pt x="1491" y="183"/>
                    <a:pt x="1492" y="183"/>
                    <a:pt x="1493" y="183"/>
                  </a:cubicBezTo>
                  <a:cubicBezTo>
                    <a:pt x="1493" y="183"/>
                    <a:pt x="1494" y="184"/>
                    <a:pt x="1494" y="185"/>
                  </a:cubicBezTo>
                  <a:cubicBezTo>
                    <a:pt x="1495" y="185"/>
                    <a:pt x="1495" y="186"/>
                    <a:pt x="1495" y="187"/>
                  </a:cubicBezTo>
                  <a:cubicBezTo>
                    <a:pt x="1501" y="201"/>
                    <a:pt x="1506" y="216"/>
                    <a:pt x="1511" y="230"/>
                  </a:cubicBezTo>
                  <a:cubicBezTo>
                    <a:pt x="1512" y="231"/>
                    <a:pt x="1513" y="232"/>
                    <a:pt x="1514" y="232"/>
                  </a:cubicBezTo>
                  <a:cubicBezTo>
                    <a:pt x="1521" y="232"/>
                    <a:pt x="1527" y="232"/>
                    <a:pt x="1533" y="232"/>
                  </a:cubicBezTo>
                  <a:cubicBezTo>
                    <a:pt x="1533" y="232"/>
                    <a:pt x="1534" y="232"/>
                    <a:pt x="1535" y="231"/>
                  </a:cubicBezTo>
                  <a:cubicBezTo>
                    <a:pt x="1534" y="231"/>
                    <a:pt x="1534" y="230"/>
                    <a:pt x="1534" y="229"/>
                  </a:cubicBezTo>
                  <a:cubicBezTo>
                    <a:pt x="1515" y="180"/>
                    <a:pt x="1496" y="132"/>
                    <a:pt x="1478" y="83"/>
                  </a:cubicBezTo>
                  <a:cubicBezTo>
                    <a:pt x="1475" y="76"/>
                    <a:pt x="1472" y="68"/>
                    <a:pt x="1469" y="60"/>
                  </a:cubicBezTo>
                  <a:cubicBezTo>
                    <a:pt x="1468" y="59"/>
                    <a:pt x="1468" y="58"/>
                    <a:pt x="1466" y="58"/>
                  </a:cubicBezTo>
                  <a:cubicBezTo>
                    <a:pt x="1460" y="58"/>
                    <a:pt x="1454" y="58"/>
                    <a:pt x="1448" y="58"/>
                  </a:cubicBezTo>
                  <a:cubicBezTo>
                    <a:pt x="1447" y="58"/>
                    <a:pt x="1446" y="58"/>
                    <a:pt x="1446" y="59"/>
                  </a:cubicBezTo>
                  <a:cubicBezTo>
                    <a:pt x="1446" y="60"/>
                    <a:pt x="1445" y="60"/>
                    <a:pt x="1445" y="61"/>
                  </a:cubicBezTo>
                  <a:cubicBezTo>
                    <a:pt x="1425" y="115"/>
                    <a:pt x="1404" y="168"/>
                    <a:pt x="1384" y="222"/>
                  </a:cubicBezTo>
                  <a:cubicBezTo>
                    <a:pt x="1382" y="225"/>
                    <a:pt x="1381" y="228"/>
                    <a:pt x="1380" y="232"/>
                  </a:cubicBezTo>
                  <a:cubicBezTo>
                    <a:pt x="1381" y="232"/>
                    <a:pt x="1381" y="232"/>
                    <a:pt x="1382" y="232"/>
                  </a:cubicBezTo>
                  <a:close/>
                  <a:moveTo>
                    <a:pt x="1487" y="165"/>
                  </a:moveTo>
                  <a:cubicBezTo>
                    <a:pt x="1467" y="165"/>
                    <a:pt x="1447" y="165"/>
                    <a:pt x="1427" y="165"/>
                  </a:cubicBezTo>
                  <a:cubicBezTo>
                    <a:pt x="1437" y="138"/>
                    <a:pt x="1446" y="111"/>
                    <a:pt x="1456" y="84"/>
                  </a:cubicBezTo>
                  <a:cubicBezTo>
                    <a:pt x="1457" y="84"/>
                    <a:pt x="1457" y="84"/>
                    <a:pt x="1457" y="84"/>
                  </a:cubicBezTo>
                  <a:cubicBezTo>
                    <a:pt x="1467" y="111"/>
                    <a:pt x="1477" y="138"/>
                    <a:pt x="1487" y="165"/>
                  </a:cubicBezTo>
                  <a:close/>
                  <a:moveTo>
                    <a:pt x="891" y="215"/>
                  </a:moveTo>
                  <a:cubicBezTo>
                    <a:pt x="891" y="220"/>
                    <a:pt x="891" y="225"/>
                    <a:pt x="891" y="230"/>
                  </a:cubicBezTo>
                  <a:cubicBezTo>
                    <a:pt x="891" y="232"/>
                    <a:pt x="891" y="232"/>
                    <a:pt x="893" y="232"/>
                  </a:cubicBezTo>
                  <a:cubicBezTo>
                    <a:pt x="898" y="232"/>
                    <a:pt x="902" y="232"/>
                    <a:pt x="907" y="232"/>
                  </a:cubicBezTo>
                  <a:cubicBezTo>
                    <a:pt x="912" y="232"/>
                    <a:pt x="911" y="233"/>
                    <a:pt x="911" y="228"/>
                  </a:cubicBezTo>
                  <a:cubicBezTo>
                    <a:pt x="911" y="169"/>
                    <a:pt x="911" y="110"/>
                    <a:pt x="911" y="52"/>
                  </a:cubicBezTo>
                  <a:cubicBezTo>
                    <a:pt x="911" y="51"/>
                    <a:pt x="911" y="50"/>
                    <a:pt x="911" y="50"/>
                  </a:cubicBezTo>
                  <a:cubicBezTo>
                    <a:pt x="911" y="48"/>
                    <a:pt x="910" y="48"/>
                    <a:pt x="909" y="48"/>
                  </a:cubicBezTo>
                  <a:cubicBezTo>
                    <a:pt x="904" y="48"/>
                    <a:pt x="900" y="48"/>
                    <a:pt x="895" y="48"/>
                  </a:cubicBezTo>
                  <a:cubicBezTo>
                    <a:pt x="890" y="48"/>
                    <a:pt x="891" y="47"/>
                    <a:pt x="891" y="52"/>
                  </a:cubicBezTo>
                  <a:cubicBezTo>
                    <a:pt x="891" y="75"/>
                    <a:pt x="891" y="98"/>
                    <a:pt x="891" y="121"/>
                  </a:cubicBezTo>
                  <a:cubicBezTo>
                    <a:pt x="891" y="122"/>
                    <a:pt x="891" y="123"/>
                    <a:pt x="890" y="124"/>
                  </a:cubicBezTo>
                  <a:cubicBezTo>
                    <a:pt x="889" y="122"/>
                    <a:pt x="888" y="120"/>
                    <a:pt x="886" y="118"/>
                  </a:cubicBezTo>
                  <a:cubicBezTo>
                    <a:pt x="885" y="117"/>
                    <a:pt x="883" y="115"/>
                    <a:pt x="881" y="113"/>
                  </a:cubicBezTo>
                  <a:cubicBezTo>
                    <a:pt x="874" y="107"/>
                    <a:pt x="865" y="105"/>
                    <a:pt x="856" y="105"/>
                  </a:cubicBezTo>
                  <a:cubicBezTo>
                    <a:pt x="840" y="104"/>
                    <a:pt x="825" y="109"/>
                    <a:pt x="814" y="121"/>
                  </a:cubicBezTo>
                  <a:cubicBezTo>
                    <a:pt x="807" y="128"/>
                    <a:pt x="803" y="136"/>
                    <a:pt x="800" y="146"/>
                  </a:cubicBezTo>
                  <a:cubicBezTo>
                    <a:pt x="796" y="158"/>
                    <a:pt x="795" y="171"/>
                    <a:pt x="797" y="183"/>
                  </a:cubicBezTo>
                  <a:cubicBezTo>
                    <a:pt x="798" y="193"/>
                    <a:pt x="800" y="203"/>
                    <a:pt x="805" y="211"/>
                  </a:cubicBezTo>
                  <a:cubicBezTo>
                    <a:pt x="812" y="223"/>
                    <a:pt x="821" y="230"/>
                    <a:pt x="834" y="234"/>
                  </a:cubicBezTo>
                  <a:cubicBezTo>
                    <a:pt x="843" y="236"/>
                    <a:pt x="851" y="236"/>
                    <a:pt x="860" y="234"/>
                  </a:cubicBezTo>
                  <a:cubicBezTo>
                    <a:pt x="870" y="232"/>
                    <a:pt x="879" y="226"/>
                    <a:pt x="886" y="218"/>
                  </a:cubicBezTo>
                  <a:cubicBezTo>
                    <a:pt x="887" y="216"/>
                    <a:pt x="889" y="214"/>
                    <a:pt x="891" y="211"/>
                  </a:cubicBezTo>
                  <a:cubicBezTo>
                    <a:pt x="891" y="213"/>
                    <a:pt x="891" y="214"/>
                    <a:pt x="891" y="215"/>
                  </a:cubicBezTo>
                  <a:close/>
                  <a:moveTo>
                    <a:pt x="890" y="186"/>
                  </a:moveTo>
                  <a:cubicBezTo>
                    <a:pt x="887" y="200"/>
                    <a:pt x="880" y="210"/>
                    <a:pt x="867" y="215"/>
                  </a:cubicBezTo>
                  <a:cubicBezTo>
                    <a:pt x="853" y="221"/>
                    <a:pt x="831" y="219"/>
                    <a:pt x="822" y="197"/>
                  </a:cubicBezTo>
                  <a:cubicBezTo>
                    <a:pt x="817" y="188"/>
                    <a:pt x="816" y="178"/>
                    <a:pt x="817" y="168"/>
                  </a:cubicBezTo>
                  <a:cubicBezTo>
                    <a:pt x="817" y="161"/>
                    <a:pt x="818" y="154"/>
                    <a:pt x="820" y="147"/>
                  </a:cubicBezTo>
                  <a:cubicBezTo>
                    <a:pt x="824" y="137"/>
                    <a:pt x="830" y="129"/>
                    <a:pt x="840" y="125"/>
                  </a:cubicBezTo>
                  <a:cubicBezTo>
                    <a:pt x="861" y="116"/>
                    <a:pt x="882" y="126"/>
                    <a:pt x="889" y="145"/>
                  </a:cubicBezTo>
                  <a:cubicBezTo>
                    <a:pt x="890" y="149"/>
                    <a:pt x="891" y="153"/>
                    <a:pt x="891" y="157"/>
                  </a:cubicBezTo>
                  <a:cubicBezTo>
                    <a:pt x="891" y="161"/>
                    <a:pt x="891" y="164"/>
                    <a:pt x="891" y="168"/>
                  </a:cubicBezTo>
                  <a:cubicBezTo>
                    <a:pt x="891" y="174"/>
                    <a:pt x="891" y="180"/>
                    <a:pt x="890" y="186"/>
                  </a:cubicBezTo>
                  <a:close/>
                  <a:moveTo>
                    <a:pt x="1067" y="111"/>
                  </a:moveTo>
                  <a:cubicBezTo>
                    <a:pt x="1076" y="142"/>
                    <a:pt x="1086" y="174"/>
                    <a:pt x="1096" y="206"/>
                  </a:cubicBezTo>
                  <a:cubicBezTo>
                    <a:pt x="1098" y="214"/>
                    <a:pt x="1100" y="222"/>
                    <a:pt x="1103" y="230"/>
                  </a:cubicBezTo>
                  <a:cubicBezTo>
                    <a:pt x="1103" y="231"/>
                    <a:pt x="1103" y="232"/>
                    <a:pt x="1105" y="232"/>
                  </a:cubicBezTo>
                  <a:cubicBezTo>
                    <a:pt x="1111" y="232"/>
                    <a:pt x="1116" y="232"/>
                    <a:pt x="1122" y="232"/>
                  </a:cubicBezTo>
                  <a:cubicBezTo>
                    <a:pt x="1123" y="232"/>
                    <a:pt x="1124" y="232"/>
                    <a:pt x="1124" y="231"/>
                  </a:cubicBezTo>
                  <a:cubicBezTo>
                    <a:pt x="1124" y="230"/>
                    <a:pt x="1125" y="229"/>
                    <a:pt x="1125" y="228"/>
                  </a:cubicBezTo>
                  <a:cubicBezTo>
                    <a:pt x="1134" y="198"/>
                    <a:pt x="1143" y="168"/>
                    <a:pt x="1153" y="139"/>
                  </a:cubicBezTo>
                  <a:cubicBezTo>
                    <a:pt x="1153" y="138"/>
                    <a:pt x="1153" y="137"/>
                    <a:pt x="1154" y="136"/>
                  </a:cubicBezTo>
                  <a:cubicBezTo>
                    <a:pt x="1154" y="137"/>
                    <a:pt x="1155" y="137"/>
                    <a:pt x="1155" y="138"/>
                  </a:cubicBezTo>
                  <a:cubicBezTo>
                    <a:pt x="1159" y="153"/>
                    <a:pt x="1164" y="169"/>
                    <a:pt x="1168" y="184"/>
                  </a:cubicBezTo>
                  <a:cubicBezTo>
                    <a:pt x="1173" y="199"/>
                    <a:pt x="1177" y="214"/>
                    <a:pt x="1181" y="230"/>
                  </a:cubicBezTo>
                  <a:cubicBezTo>
                    <a:pt x="1182" y="232"/>
                    <a:pt x="1182" y="232"/>
                    <a:pt x="1184" y="232"/>
                  </a:cubicBezTo>
                  <a:cubicBezTo>
                    <a:pt x="1190" y="232"/>
                    <a:pt x="1195" y="232"/>
                    <a:pt x="1200" y="232"/>
                  </a:cubicBezTo>
                  <a:cubicBezTo>
                    <a:pt x="1203" y="232"/>
                    <a:pt x="1203" y="233"/>
                    <a:pt x="1204" y="229"/>
                  </a:cubicBezTo>
                  <a:cubicBezTo>
                    <a:pt x="1215" y="190"/>
                    <a:pt x="1227" y="151"/>
                    <a:pt x="1239" y="111"/>
                  </a:cubicBezTo>
                  <a:cubicBezTo>
                    <a:pt x="1239" y="110"/>
                    <a:pt x="1240" y="109"/>
                    <a:pt x="1240" y="108"/>
                  </a:cubicBezTo>
                  <a:cubicBezTo>
                    <a:pt x="1239" y="107"/>
                    <a:pt x="1239" y="107"/>
                    <a:pt x="1238" y="107"/>
                  </a:cubicBezTo>
                  <a:cubicBezTo>
                    <a:pt x="1233" y="107"/>
                    <a:pt x="1228" y="108"/>
                    <a:pt x="1223" y="107"/>
                  </a:cubicBezTo>
                  <a:cubicBezTo>
                    <a:pt x="1221" y="107"/>
                    <a:pt x="1220" y="108"/>
                    <a:pt x="1220" y="110"/>
                  </a:cubicBezTo>
                  <a:cubicBezTo>
                    <a:pt x="1217" y="122"/>
                    <a:pt x="1213" y="133"/>
                    <a:pt x="1210" y="145"/>
                  </a:cubicBezTo>
                  <a:cubicBezTo>
                    <a:pt x="1205" y="165"/>
                    <a:pt x="1199" y="185"/>
                    <a:pt x="1194" y="205"/>
                  </a:cubicBezTo>
                  <a:cubicBezTo>
                    <a:pt x="1194" y="206"/>
                    <a:pt x="1194" y="207"/>
                    <a:pt x="1192" y="208"/>
                  </a:cubicBezTo>
                  <a:cubicBezTo>
                    <a:pt x="1192" y="207"/>
                    <a:pt x="1192" y="206"/>
                    <a:pt x="1191" y="205"/>
                  </a:cubicBezTo>
                  <a:cubicBezTo>
                    <a:pt x="1187" y="189"/>
                    <a:pt x="1182" y="172"/>
                    <a:pt x="1178" y="156"/>
                  </a:cubicBezTo>
                  <a:cubicBezTo>
                    <a:pt x="1174" y="140"/>
                    <a:pt x="1169" y="125"/>
                    <a:pt x="1165" y="110"/>
                  </a:cubicBezTo>
                  <a:cubicBezTo>
                    <a:pt x="1164" y="108"/>
                    <a:pt x="1164" y="107"/>
                    <a:pt x="1162" y="107"/>
                  </a:cubicBezTo>
                  <a:cubicBezTo>
                    <a:pt x="1158" y="107"/>
                    <a:pt x="1153" y="107"/>
                    <a:pt x="1149" y="107"/>
                  </a:cubicBezTo>
                  <a:cubicBezTo>
                    <a:pt x="1146" y="108"/>
                    <a:pt x="1146" y="107"/>
                    <a:pt x="1145" y="111"/>
                  </a:cubicBezTo>
                  <a:cubicBezTo>
                    <a:pt x="1145" y="111"/>
                    <a:pt x="1145" y="111"/>
                    <a:pt x="1145" y="111"/>
                  </a:cubicBezTo>
                  <a:cubicBezTo>
                    <a:pt x="1135" y="143"/>
                    <a:pt x="1126" y="174"/>
                    <a:pt x="1116" y="205"/>
                  </a:cubicBezTo>
                  <a:cubicBezTo>
                    <a:pt x="1116" y="206"/>
                    <a:pt x="1116" y="207"/>
                    <a:pt x="1115" y="208"/>
                  </a:cubicBezTo>
                  <a:cubicBezTo>
                    <a:pt x="1114" y="207"/>
                    <a:pt x="1114" y="206"/>
                    <a:pt x="1114" y="205"/>
                  </a:cubicBezTo>
                  <a:cubicBezTo>
                    <a:pt x="1108" y="183"/>
                    <a:pt x="1102" y="162"/>
                    <a:pt x="1096" y="140"/>
                  </a:cubicBezTo>
                  <a:cubicBezTo>
                    <a:pt x="1093" y="130"/>
                    <a:pt x="1090" y="120"/>
                    <a:pt x="1088" y="110"/>
                  </a:cubicBezTo>
                  <a:cubicBezTo>
                    <a:pt x="1087" y="108"/>
                    <a:pt x="1087" y="107"/>
                    <a:pt x="1085" y="107"/>
                  </a:cubicBezTo>
                  <a:cubicBezTo>
                    <a:pt x="1079" y="108"/>
                    <a:pt x="1073" y="107"/>
                    <a:pt x="1066" y="107"/>
                  </a:cubicBezTo>
                  <a:cubicBezTo>
                    <a:pt x="1066" y="109"/>
                    <a:pt x="1067" y="110"/>
                    <a:pt x="1067" y="111"/>
                  </a:cubicBezTo>
                  <a:close/>
                  <a:moveTo>
                    <a:pt x="1962" y="206"/>
                  </a:moveTo>
                  <a:cubicBezTo>
                    <a:pt x="1949" y="215"/>
                    <a:pt x="1935" y="219"/>
                    <a:pt x="1920" y="218"/>
                  </a:cubicBezTo>
                  <a:cubicBezTo>
                    <a:pt x="1905" y="216"/>
                    <a:pt x="1894" y="209"/>
                    <a:pt x="1888" y="195"/>
                  </a:cubicBezTo>
                  <a:cubicBezTo>
                    <a:pt x="1886" y="189"/>
                    <a:pt x="1886" y="184"/>
                    <a:pt x="1885" y="179"/>
                  </a:cubicBezTo>
                  <a:cubicBezTo>
                    <a:pt x="1885" y="174"/>
                    <a:pt x="1885" y="175"/>
                    <a:pt x="1889" y="175"/>
                  </a:cubicBezTo>
                  <a:cubicBezTo>
                    <a:pt x="1915" y="175"/>
                    <a:pt x="1942" y="175"/>
                    <a:pt x="1968" y="175"/>
                  </a:cubicBezTo>
                  <a:cubicBezTo>
                    <a:pt x="1969" y="175"/>
                    <a:pt x="1969" y="175"/>
                    <a:pt x="1970" y="175"/>
                  </a:cubicBezTo>
                  <a:cubicBezTo>
                    <a:pt x="1973" y="175"/>
                    <a:pt x="1973" y="175"/>
                    <a:pt x="1973" y="172"/>
                  </a:cubicBezTo>
                  <a:cubicBezTo>
                    <a:pt x="1973" y="168"/>
                    <a:pt x="1973" y="164"/>
                    <a:pt x="1973" y="160"/>
                  </a:cubicBezTo>
                  <a:cubicBezTo>
                    <a:pt x="1973" y="153"/>
                    <a:pt x="1972" y="146"/>
                    <a:pt x="1969" y="139"/>
                  </a:cubicBezTo>
                  <a:cubicBezTo>
                    <a:pt x="1964" y="123"/>
                    <a:pt x="1954" y="111"/>
                    <a:pt x="1937" y="106"/>
                  </a:cubicBezTo>
                  <a:cubicBezTo>
                    <a:pt x="1933" y="105"/>
                    <a:pt x="1929" y="105"/>
                    <a:pt x="1925" y="105"/>
                  </a:cubicBezTo>
                  <a:cubicBezTo>
                    <a:pt x="1906" y="104"/>
                    <a:pt x="1890" y="111"/>
                    <a:pt x="1878" y="126"/>
                  </a:cubicBezTo>
                  <a:cubicBezTo>
                    <a:pt x="1870" y="137"/>
                    <a:pt x="1866" y="149"/>
                    <a:pt x="1865" y="163"/>
                  </a:cubicBezTo>
                  <a:cubicBezTo>
                    <a:pt x="1864" y="176"/>
                    <a:pt x="1865" y="189"/>
                    <a:pt x="1870" y="202"/>
                  </a:cubicBezTo>
                  <a:cubicBezTo>
                    <a:pt x="1877" y="219"/>
                    <a:pt x="1889" y="231"/>
                    <a:pt x="1908" y="234"/>
                  </a:cubicBezTo>
                  <a:cubicBezTo>
                    <a:pt x="1920" y="236"/>
                    <a:pt x="1931" y="235"/>
                    <a:pt x="1943" y="233"/>
                  </a:cubicBezTo>
                  <a:cubicBezTo>
                    <a:pt x="1949" y="231"/>
                    <a:pt x="1956" y="229"/>
                    <a:pt x="1962" y="225"/>
                  </a:cubicBezTo>
                  <a:cubicBezTo>
                    <a:pt x="1963" y="224"/>
                    <a:pt x="1964" y="224"/>
                    <a:pt x="1964" y="222"/>
                  </a:cubicBezTo>
                  <a:cubicBezTo>
                    <a:pt x="1964" y="216"/>
                    <a:pt x="1964" y="211"/>
                    <a:pt x="1964" y="205"/>
                  </a:cubicBezTo>
                  <a:cubicBezTo>
                    <a:pt x="1963" y="205"/>
                    <a:pt x="1962" y="206"/>
                    <a:pt x="1962" y="206"/>
                  </a:cubicBezTo>
                  <a:close/>
                  <a:moveTo>
                    <a:pt x="1886" y="158"/>
                  </a:moveTo>
                  <a:cubicBezTo>
                    <a:pt x="1887" y="142"/>
                    <a:pt x="1898" y="126"/>
                    <a:pt x="1913" y="123"/>
                  </a:cubicBezTo>
                  <a:cubicBezTo>
                    <a:pt x="1919" y="121"/>
                    <a:pt x="1926" y="121"/>
                    <a:pt x="1932" y="123"/>
                  </a:cubicBezTo>
                  <a:cubicBezTo>
                    <a:pt x="1939" y="125"/>
                    <a:pt x="1943" y="129"/>
                    <a:pt x="1947" y="135"/>
                  </a:cubicBezTo>
                  <a:cubicBezTo>
                    <a:pt x="1951" y="142"/>
                    <a:pt x="1952" y="150"/>
                    <a:pt x="1952" y="158"/>
                  </a:cubicBezTo>
                  <a:cubicBezTo>
                    <a:pt x="1930" y="158"/>
                    <a:pt x="1908" y="158"/>
                    <a:pt x="1886" y="158"/>
                  </a:cubicBezTo>
                  <a:close/>
                  <a:moveTo>
                    <a:pt x="986" y="106"/>
                  </a:moveTo>
                  <a:cubicBezTo>
                    <a:pt x="966" y="109"/>
                    <a:pt x="951" y="120"/>
                    <a:pt x="943" y="139"/>
                  </a:cubicBezTo>
                  <a:cubicBezTo>
                    <a:pt x="934" y="159"/>
                    <a:pt x="934" y="179"/>
                    <a:pt x="941" y="199"/>
                  </a:cubicBezTo>
                  <a:cubicBezTo>
                    <a:pt x="948" y="216"/>
                    <a:pt x="960" y="228"/>
                    <a:pt x="979" y="233"/>
                  </a:cubicBezTo>
                  <a:cubicBezTo>
                    <a:pt x="988" y="235"/>
                    <a:pt x="997" y="236"/>
                    <a:pt x="1006" y="235"/>
                  </a:cubicBezTo>
                  <a:cubicBezTo>
                    <a:pt x="1030" y="232"/>
                    <a:pt x="1046" y="219"/>
                    <a:pt x="1054" y="197"/>
                  </a:cubicBezTo>
                  <a:cubicBezTo>
                    <a:pt x="1061" y="178"/>
                    <a:pt x="1061" y="159"/>
                    <a:pt x="1054" y="140"/>
                  </a:cubicBezTo>
                  <a:cubicBezTo>
                    <a:pt x="1049" y="125"/>
                    <a:pt x="1039" y="114"/>
                    <a:pt x="1023" y="108"/>
                  </a:cubicBezTo>
                  <a:cubicBezTo>
                    <a:pt x="1016" y="105"/>
                    <a:pt x="1008" y="105"/>
                    <a:pt x="999" y="105"/>
                  </a:cubicBezTo>
                  <a:cubicBezTo>
                    <a:pt x="995" y="105"/>
                    <a:pt x="991" y="105"/>
                    <a:pt x="986" y="106"/>
                  </a:cubicBezTo>
                  <a:close/>
                  <a:moveTo>
                    <a:pt x="961" y="146"/>
                  </a:moveTo>
                  <a:cubicBezTo>
                    <a:pt x="967" y="131"/>
                    <a:pt x="980" y="122"/>
                    <a:pt x="996" y="122"/>
                  </a:cubicBezTo>
                  <a:cubicBezTo>
                    <a:pt x="1001" y="122"/>
                    <a:pt x="1006" y="122"/>
                    <a:pt x="1011" y="123"/>
                  </a:cubicBezTo>
                  <a:cubicBezTo>
                    <a:pt x="1023" y="127"/>
                    <a:pt x="1030" y="134"/>
                    <a:pt x="1035" y="145"/>
                  </a:cubicBezTo>
                  <a:cubicBezTo>
                    <a:pt x="1037" y="150"/>
                    <a:pt x="1038" y="156"/>
                    <a:pt x="1038" y="161"/>
                  </a:cubicBezTo>
                  <a:cubicBezTo>
                    <a:pt x="1039" y="172"/>
                    <a:pt x="1039" y="182"/>
                    <a:pt x="1035" y="193"/>
                  </a:cubicBezTo>
                  <a:cubicBezTo>
                    <a:pt x="1030" y="208"/>
                    <a:pt x="1019" y="217"/>
                    <a:pt x="1002" y="218"/>
                  </a:cubicBezTo>
                  <a:cubicBezTo>
                    <a:pt x="996" y="218"/>
                    <a:pt x="991" y="218"/>
                    <a:pt x="985" y="216"/>
                  </a:cubicBezTo>
                  <a:cubicBezTo>
                    <a:pt x="971" y="212"/>
                    <a:pt x="963" y="202"/>
                    <a:pt x="959" y="189"/>
                  </a:cubicBezTo>
                  <a:cubicBezTo>
                    <a:pt x="959" y="186"/>
                    <a:pt x="958" y="184"/>
                    <a:pt x="958" y="182"/>
                  </a:cubicBezTo>
                  <a:cubicBezTo>
                    <a:pt x="957" y="178"/>
                    <a:pt x="957" y="174"/>
                    <a:pt x="957" y="171"/>
                  </a:cubicBezTo>
                  <a:cubicBezTo>
                    <a:pt x="957" y="162"/>
                    <a:pt x="958" y="154"/>
                    <a:pt x="961" y="146"/>
                  </a:cubicBezTo>
                  <a:close/>
                  <a:moveTo>
                    <a:pt x="690" y="125"/>
                  </a:moveTo>
                  <a:cubicBezTo>
                    <a:pt x="690" y="120"/>
                    <a:pt x="690" y="115"/>
                    <a:pt x="690" y="109"/>
                  </a:cubicBezTo>
                  <a:cubicBezTo>
                    <a:pt x="690" y="108"/>
                    <a:pt x="690" y="107"/>
                    <a:pt x="688" y="107"/>
                  </a:cubicBezTo>
                  <a:cubicBezTo>
                    <a:pt x="683" y="108"/>
                    <a:pt x="678" y="108"/>
                    <a:pt x="672" y="107"/>
                  </a:cubicBezTo>
                  <a:cubicBezTo>
                    <a:pt x="671" y="107"/>
                    <a:pt x="670" y="108"/>
                    <a:pt x="670" y="110"/>
                  </a:cubicBezTo>
                  <a:cubicBezTo>
                    <a:pt x="670" y="110"/>
                    <a:pt x="670" y="111"/>
                    <a:pt x="670" y="112"/>
                  </a:cubicBezTo>
                  <a:cubicBezTo>
                    <a:pt x="670" y="150"/>
                    <a:pt x="670" y="189"/>
                    <a:pt x="670" y="228"/>
                  </a:cubicBezTo>
                  <a:cubicBezTo>
                    <a:pt x="670" y="229"/>
                    <a:pt x="670" y="229"/>
                    <a:pt x="670" y="230"/>
                  </a:cubicBezTo>
                  <a:cubicBezTo>
                    <a:pt x="670" y="232"/>
                    <a:pt x="671" y="232"/>
                    <a:pt x="672" y="232"/>
                  </a:cubicBezTo>
                  <a:cubicBezTo>
                    <a:pt x="677" y="232"/>
                    <a:pt x="681" y="232"/>
                    <a:pt x="686" y="232"/>
                  </a:cubicBezTo>
                  <a:cubicBezTo>
                    <a:pt x="690" y="232"/>
                    <a:pt x="690" y="232"/>
                    <a:pt x="690" y="228"/>
                  </a:cubicBezTo>
                  <a:cubicBezTo>
                    <a:pt x="690" y="206"/>
                    <a:pt x="690" y="185"/>
                    <a:pt x="690" y="163"/>
                  </a:cubicBezTo>
                  <a:cubicBezTo>
                    <a:pt x="690" y="158"/>
                    <a:pt x="691" y="153"/>
                    <a:pt x="692" y="148"/>
                  </a:cubicBezTo>
                  <a:cubicBezTo>
                    <a:pt x="697" y="131"/>
                    <a:pt x="710" y="121"/>
                    <a:pt x="727" y="122"/>
                  </a:cubicBezTo>
                  <a:cubicBezTo>
                    <a:pt x="738" y="122"/>
                    <a:pt x="745" y="127"/>
                    <a:pt x="750" y="137"/>
                  </a:cubicBezTo>
                  <a:cubicBezTo>
                    <a:pt x="752" y="143"/>
                    <a:pt x="753" y="148"/>
                    <a:pt x="753" y="153"/>
                  </a:cubicBezTo>
                  <a:cubicBezTo>
                    <a:pt x="754" y="163"/>
                    <a:pt x="753" y="172"/>
                    <a:pt x="754" y="182"/>
                  </a:cubicBezTo>
                  <a:cubicBezTo>
                    <a:pt x="754" y="198"/>
                    <a:pt x="754" y="214"/>
                    <a:pt x="754" y="230"/>
                  </a:cubicBezTo>
                  <a:cubicBezTo>
                    <a:pt x="754" y="232"/>
                    <a:pt x="754" y="232"/>
                    <a:pt x="756" y="232"/>
                  </a:cubicBezTo>
                  <a:cubicBezTo>
                    <a:pt x="761" y="232"/>
                    <a:pt x="766" y="232"/>
                    <a:pt x="771" y="232"/>
                  </a:cubicBezTo>
                  <a:cubicBezTo>
                    <a:pt x="774" y="232"/>
                    <a:pt x="774" y="232"/>
                    <a:pt x="774" y="230"/>
                  </a:cubicBezTo>
                  <a:cubicBezTo>
                    <a:pt x="774" y="229"/>
                    <a:pt x="774" y="228"/>
                    <a:pt x="774" y="228"/>
                  </a:cubicBezTo>
                  <a:cubicBezTo>
                    <a:pt x="774" y="205"/>
                    <a:pt x="774" y="182"/>
                    <a:pt x="774" y="159"/>
                  </a:cubicBezTo>
                  <a:cubicBezTo>
                    <a:pt x="774" y="155"/>
                    <a:pt x="774" y="150"/>
                    <a:pt x="773" y="146"/>
                  </a:cubicBezTo>
                  <a:cubicBezTo>
                    <a:pt x="772" y="139"/>
                    <a:pt x="771" y="132"/>
                    <a:pt x="767" y="125"/>
                  </a:cubicBezTo>
                  <a:cubicBezTo>
                    <a:pt x="763" y="116"/>
                    <a:pt x="756" y="109"/>
                    <a:pt x="746" y="106"/>
                  </a:cubicBezTo>
                  <a:cubicBezTo>
                    <a:pt x="738" y="104"/>
                    <a:pt x="731" y="104"/>
                    <a:pt x="723" y="105"/>
                  </a:cubicBezTo>
                  <a:cubicBezTo>
                    <a:pt x="710" y="107"/>
                    <a:pt x="700" y="114"/>
                    <a:pt x="693" y="125"/>
                  </a:cubicBezTo>
                  <a:cubicBezTo>
                    <a:pt x="692" y="126"/>
                    <a:pt x="692" y="127"/>
                    <a:pt x="690" y="128"/>
                  </a:cubicBezTo>
                  <a:cubicBezTo>
                    <a:pt x="690" y="127"/>
                    <a:pt x="690" y="126"/>
                    <a:pt x="690" y="125"/>
                  </a:cubicBezTo>
                  <a:close/>
                  <a:moveTo>
                    <a:pt x="1744" y="213"/>
                  </a:moveTo>
                  <a:cubicBezTo>
                    <a:pt x="1744" y="219"/>
                    <a:pt x="1744" y="224"/>
                    <a:pt x="1744" y="230"/>
                  </a:cubicBezTo>
                  <a:cubicBezTo>
                    <a:pt x="1744" y="232"/>
                    <a:pt x="1744" y="232"/>
                    <a:pt x="1746" y="232"/>
                  </a:cubicBezTo>
                  <a:cubicBezTo>
                    <a:pt x="1751" y="232"/>
                    <a:pt x="1755" y="232"/>
                    <a:pt x="1760" y="232"/>
                  </a:cubicBezTo>
                  <a:cubicBezTo>
                    <a:pt x="1764" y="232"/>
                    <a:pt x="1764" y="233"/>
                    <a:pt x="1764" y="229"/>
                  </a:cubicBezTo>
                  <a:cubicBezTo>
                    <a:pt x="1764" y="189"/>
                    <a:pt x="1764" y="150"/>
                    <a:pt x="1764" y="111"/>
                  </a:cubicBezTo>
                  <a:cubicBezTo>
                    <a:pt x="1764" y="111"/>
                    <a:pt x="1764" y="110"/>
                    <a:pt x="1764" y="109"/>
                  </a:cubicBezTo>
                  <a:cubicBezTo>
                    <a:pt x="1764" y="108"/>
                    <a:pt x="1763" y="107"/>
                    <a:pt x="1762" y="107"/>
                  </a:cubicBezTo>
                  <a:cubicBezTo>
                    <a:pt x="1757" y="108"/>
                    <a:pt x="1752" y="107"/>
                    <a:pt x="1747" y="107"/>
                  </a:cubicBezTo>
                  <a:cubicBezTo>
                    <a:pt x="1743" y="108"/>
                    <a:pt x="1744" y="107"/>
                    <a:pt x="1744" y="111"/>
                  </a:cubicBezTo>
                  <a:cubicBezTo>
                    <a:pt x="1744" y="134"/>
                    <a:pt x="1744" y="156"/>
                    <a:pt x="1744" y="179"/>
                  </a:cubicBezTo>
                  <a:cubicBezTo>
                    <a:pt x="1744" y="184"/>
                    <a:pt x="1743" y="188"/>
                    <a:pt x="1742" y="192"/>
                  </a:cubicBezTo>
                  <a:cubicBezTo>
                    <a:pt x="1739" y="205"/>
                    <a:pt x="1729" y="218"/>
                    <a:pt x="1712" y="218"/>
                  </a:cubicBezTo>
                  <a:cubicBezTo>
                    <a:pt x="1697" y="218"/>
                    <a:pt x="1687" y="212"/>
                    <a:pt x="1683" y="198"/>
                  </a:cubicBezTo>
                  <a:cubicBezTo>
                    <a:pt x="1681" y="191"/>
                    <a:pt x="1680" y="185"/>
                    <a:pt x="1680" y="179"/>
                  </a:cubicBezTo>
                  <a:cubicBezTo>
                    <a:pt x="1680" y="156"/>
                    <a:pt x="1680" y="134"/>
                    <a:pt x="1680" y="112"/>
                  </a:cubicBezTo>
                  <a:cubicBezTo>
                    <a:pt x="1680" y="111"/>
                    <a:pt x="1680" y="110"/>
                    <a:pt x="1680" y="109"/>
                  </a:cubicBezTo>
                  <a:cubicBezTo>
                    <a:pt x="1681" y="108"/>
                    <a:pt x="1680" y="107"/>
                    <a:pt x="1678" y="107"/>
                  </a:cubicBezTo>
                  <a:cubicBezTo>
                    <a:pt x="1673" y="108"/>
                    <a:pt x="1668" y="107"/>
                    <a:pt x="1663" y="107"/>
                  </a:cubicBezTo>
                  <a:cubicBezTo>
                    <a:pt x="1660" y="107"/>
                    <a:pt x="1660" y="107"/>
                    <a:pt x="1660" y="110"/>
                  </a:cubicBezTo>
                  <a:cubicBezTo>
                    <a:pt x="1660" y="135"/>
                    <a:pt x="1660" y="160"/>
                    <a:pt x="1660" y="184"/>
                  </a:cubicBezTo>
                  <a:cubicBezTo>
                    <a:pt x="1661" y="193"/>
                    <a:pt x="1662" y="202"/>
                    <a:pt x="1665" y="211"/>
                  </a:cubicBezTo>
                  <a:cubicBezTo>
                    <a:pt x="1670" y="223"/>
                    <a:pt x="1678" y="231"/>
                    <a:pt x="1691" y="234"/>
                  </a:cubicBezTo>
                  <a:cubicBezTo>
                    <a:pt x="1696" y="235"/>
                    <a:pt x="1702" y="235"/>
                    <a:pt x="1707" y="235"/>
                  </a:cubicBezTo>
                  <a:cubicBezTo>
                    <a:pt x="1722" y="235"/>
                    <a:pt x="1734" y="228"/>
                    <a:pt x="1742" y="216"/>
                  </a:cubicBezTo>
                  <a:cubicBezTo>
                    <a:pt x="1742" y="215"/>
                    <a:pt x="1743" y="214"/>
                    <a:pt x="1743" y="213"/>
                  </a:cubicBezTo>
                  <a:cubicBezTo>
                    <a:pt x="1743" y="213"/>
                    <a:pt x="1744" y="213"/>
                    <a:pt x="1744" y="213"/>
                  </a:cubicBezTo>
                  <a:close/>
                  <a:moveTo>
                    <a:pt x="1612" y="129"/>
                  </a:moveTo>
                  <a:cubicBezTo>
                    <a:pt x="1589" y="160"/>
                    <a:pt x="1566" y="192"/>
                    <a:pt x="1543" y="223"/>
                  </a:cubicBezTo>
                  <a:cubicBezTo>
                    <a:pt x="1542" y="225"/>
                    <a:pt x="1541" y="226"/>
                    <a:pt x="1541" y="228"/>
                  </a:cubicBezTo>
                  <a:cubicBezTo>
                    <a:pt x="1541" y="233"/>
                    <a:pt x="1541" y="232"/>
                    <a:pt x="1545" y="232"/>
                  </a:cubicBezTo>
                  <a:cubicBezTo>
                    <a:pt x="1577" y="232"/>
                    <a:pt x="1608" y="232"/>
                    <a:pt x="1640" y="232"/>
                  </a:cubicBezTo>
                  <a:cubicBezTo>
                    <a:pt x="1640" y="232"/>
                    <a:pt x="1641" y="232"/>
                    <a:pt x="1642" y="232"/>
                  </a:cubicBezTo>
                  <a:cubicBezTo>
                    <a:pt x="1643" y="232"/>
                    <a:pt x="1644" y="232"/>
                    <a:pt x="1644" y="230"/>
                  </a:cubicBezTo>
                  <a:cubicBezTo>
                    <a:pt x="1644" y="226"/>
                    <a:pt x="1644" y="222"/>
                    <a:pt x="1644" y="219"/>
                  </a:cubicBezTo>
                  <a:cubicBezTo>
                    <a:pt x="1644" y="215"/>
                    <a:pt x="1644" y="215"/>
                    <a:pt x="1640" y="215"/>
                  </a:cubicBezTo>
                  <a:cubicBezTo>
                    <a:pt x="1618" y="215"/>
                    <a:pt x="1596" y="215"/>
                    <a:pt x="1575" y="215"/>
                  </a:cubicBezTo>
                  <a:cubicBezTo>
                    <a:pt x="1573" y="215"/>
                    <a:pt x="1572" y="215"/>
                    <a:pt x="1571" y="215"/>
                  </a:cubicBezTo>
                  <a:cubicBezTo>
                    <a:pt x="1571" y="214"/>
                    <a:pt x="1572" y="213"/>
                    <a:pt x="1573" y="212"/>
                  </a:cubicBezTo>
                  <a:cubicBezTo>
                    <a:pt x="1596" y="180"/>
                    <a:pt x="1619" y="148"/>
                    <a:pt x="1642" y="116"/>
                  </a:cubicBezTo>
                  <a:cubicBezTo>
                    <a:pt x="1643" y="115"/>
                    <a:pt x="1644" y="113"/>
                    <a:pt x="1644" y="111"/>
                  </a:cubicBezTo>
                  <a:cubicBezTo>
                    <a:pt x="1644" y="107"/>
                    <a:pt x="1645" y="107"/>
                    <a:pt x="1641" y="107"/>
                  </a:cubicBezTo>
                  <a:cubicBezTo>
                    <a:pt x="1611" y="107"/>
                    <a:pt x="1581" y="107"/>
                    <a:pt x="1552" y="107"/>
                  </a:cubicBezTo>
                  <a:cubicBezTo>
                    <a:pt x="1551" y="107"/>
                    <a:pt x="1551" y="108"/>
                    <a:pt x="1550" y="107"/>
                  </a:cubicBezTo>
                  <a:cubicBezTo>
                    <a:pt x="1549" y="107"/>
                    <a:pt x="1548" y="108"/>
                    <a:pt x="1548" y="109"/>
                  </a:cubicBezTo>
                  <a:cubicBezTo>
                    <a:pt x="1548" y="114"/>
                    <a:pt x="1548" y="118"/>
                    <a:pt x="1548" y="122"/>
                  </a:cubicBezTo>
                  <a:cubicBezTo>
                    <a:pt x="1548" y="125"/>
                    <a:pt x="1548" y="125"/>
                    <a:pt x="1551" y="125"/>
                  </a:cubicBezTo>
                  <a:cubicBezTo>
                    <a:pt x="1551" y="125"/>
                    <a:pt x="1552" y="125"/>
                    <a:pt x="1553" y="125"/>
                  </a:cubicBezTo>
                  <a:cubicBezTo>
                    <a:pt x="1572" y="125"/>
                    <a:pt x="1591" y="125"/>
                    <a:pt x="1611" y="125"/>
                  </a:cubicBezTo>
                  <a:cubicBezTo>
                    <a:pt x="1612" y="125"/>
                    <a:pt x="1613" y="124"/>
                    <a:pt x="1614" y="125"/>
                  </a:cubicBezTo>
                  <a:cubicBezTo>
                    <a:pt x="1614" y="126"/>
                    <a:pt x="1613" y="128"/>
                    <a:pt x="1612" y="129"/>
                  </a:cubicBezTo>
                  <a:close/>
                  <a:moveTo>
                    <a:pt x="1319" y="114"/>
                  </a:moveTo>
                  <a:cubicBezTo>
                    <a:pt x="1319" y="110"/>
                    <a:pt x="1319" y="110"/>
                    <a:pt x="1316" y="109"/>
                  </a:cubicBezTo>
                  <a:cubicBezTo>
                    <a:pt x="1306" y="105"/>
                    <a:pt x="1295" y="104"/>
                    <a:pt x="1284" y="105"/>
                  </a:cubicBezTo>
                  <a:cubicBezTo>
                    <a:pt x="1274" y="106"/>
                    <a:pt x="1266" y="110"/>
                    <a:pt x="1258" y="117"/>
                  </a:cubicBezTo>
                  <a:cubicBezTo>
                    <a:pt x="1244" y="130"/>
                    <a:pt x="1244" y="157"/>
                    <a:pt x="1262" y="169"/>
                  </a:cubicBezTo>
                  <a:cubicBezTo>
                    <a:pt x="1267" y="172"/>
                    <a:pt x="1272" y="175"/>
                    <a:pt x="1278" y="177"/>
                  </a:cubicBezTo>
                  <a:cubicBezTo>
                    <a:pt x="1284" y="180"/>
                    <a:pt x="1291" y="183"/>
                    <a:pt x="1297" y="187"/>
                  </a:cubicBezTo>
                  <a:cubicBezTo>
                    <a:pt x="1303" y="191"/>
                    <a:pt x="1305" y="197"/>
                    <a:pt x="1304" y="204"/>
                  </a:cubicBezTo>
                  <a:cubicBezTo>
                    <a:pt x="1303" y="211"/>
                    <a:pt x="1299" y="214"/>
                    <a:pt x="1293" y="216"/>
                  </a:cubicBezTo>
                  <a:cubicBezTo>
                    <a:pt x="1292" y="217"/>
                    <a:pt x="1291" y="217"/>
                    <a:pt x="1290" y="217"/>
                  </a:cubicBezTo>
                  <a:cubicBezTo>
                    <a:pt x="1276" y="220"/>
                    <a:pt x="1263" y="217"/>
                    <a:pt x="1251" y="209"/>
                  </a:cubicBezTo>
                  <a:cubicBezTo>
                    <a:pt x="1250" y="208"/>
                    <a:pt x="1250" y="207"/>
                    <a:pt x="1248" y="207"/>
                  </a:cubicBezTo>
                  <a:cubicBezTo>
                    <a:pt x="1248" y="212"/>
                    <a:pt x="1248" y="216"/>
                    <a:pt x="1248" y="221"/>
                  </a:cubicBezTo>
                  <a:cubicBezTo>
                    <a:pt x="1248" y="223"/>
                    <a:pt x="1247" y="226"/>
                    <a:pt x="1248" y="228"/>
                  </a:cubicBezTo>
                  <a:cubicBezTo>
                    <a:pt x="1250" y="229"/>
                    <a:pt x="1252" y="230"/>
                    <a:pt x="1255" y="231"/>
                  </a:cubicBezTo>
                  <a:cubicBezTo>
                    <a:pt x="1266" y="235"/>
                    <a:pt x="1279" y="236"/>
                    <a:pt x="1291" y="234"/>
                  </a:cubicBezTo>
                  <a:cubicBezTo>
                    <a:pt x="1298" y="233"/>
                    <a:pt x="1304" y="231"/>
                    <a:pt x="1310" y="227"/>
                  </a:cubicBezTo>
                  <a:cubicBezTo>
                    <a:pt x="1329" y="214"/>
                    <a:pt x="1330" y="184"/>
                    <a:pt x="1310" y="172"/>
                  </a:cubicBezTo>
                  <a:cubicBezTo>
                    <a:pt x="1308" y="170"/>
                    <a:pt x="1306" y="169"/>
                    <a:pt x="1304" y="168"/>
                  </a:cubicBezTo>
                  <a:cubicBezTo>
                    <a:pt x="1300" y="166"/>
                    <a:pt x="1296" y="164"/>
                    <a:pt x="1291" y="162"/>
                  </a:cubicBezTo>
                  <a:cubicBezTo>
                    <a:pt x="1286" y="159"/>
                    <a:pt x="1281" y="157"/>
                    <a:pt x="1276" y="154"/>
                  </a:cubicBezTo>
                  <a:cubicBezTo>
                    <a:pt x="1270" y="150"/>
                    <a:pt x="1268" y="144"/>
                    <a:pt x="1269" y="137"/>
                  </a:cubicBezTo>
                  <a:cubicBezTo>
                    <a:pt x="1269" y="131"/>
                    <a:pt x="1273" y="127"/>
                    <a:pt x="1279" y="124"/>
                  </a:cubicBezTo>
                  <a:cubicBezTo>
                    <a:pt x="1281" y="123"/>
                    <a:pt x="1282" y="123"/>
                    <a:pt x="1284" y="122"/>
                  </a:cubicBezTo>
                  <a:cubicBezTo>
                    <a:pt x="1295" y="120"/>
                    <a:pt x="1306" y="123"/>
                    <a:pt x="1316" y="128"/>
                  </a:cubicBezTo>
                  <a:cubicBezTo>
                    <a:pt x="1317" y="129"/>
                    <a:pt x="1317" y="130"/>
                    <a:pt x="1319" y="130"/>
                  </a:cubicBezTo>
                  <a:cubicBezTo>
                    <a:pt x="1319" y="124"/>
                    <a:pt x="1319" y="119"/>
                    <a:pt x="1319" y="114"/>
                  </a:cubicBezTo>
                  <a:close/>
                  <a:moveTo>
                    <a:pt x="1816" y="130"/>
                  </a:moveTo>
                  <a:cubicBezTo>
                    <a:pt x="1816" y="123"/>
                    <a:pt x="1816" y="116"/>
                    <a:pt x="1816" y="110"/>
                  </a:cubicBezTo>
                  <a:cubicBezTo>
                    <a:pt x="1816" y="108"/>
                    <a:pt x="1816" y="107"/>
                    <a:pt x="1814" y="107"/>
                  </a:cubicBezTo>
                  <a:cubicBezTo>
                    <a:pt x="1809" y="107"/>
                    <a:pt x="1804" y="107"/>
                    <a:pt x="1800" y="107"/>
                  </a:cubicBezTo>
                  <a:cubicBezTo>
                    <a:pt x="1796" y="108"/>
                    <a:pt x="1796" y="107"/>
                    <a:pt x="1796" y="111"/>
                  </a:cubicBezTo>
                  <a:cubicBezTo>
                    <a:pt x="1796" y="150"/>
                    <a:pt x="1796" y="189"/>
                    <a:pt x="1796" y="228"/>
                  </a:cubicBezTo>
                  <a:cubicBezTo>
                    <a:pt x="1796" y="229"/>
                    <a:pt x="1796" y="230"/>
                    <a:pt x="1796" y="230"/>
                  </a:cubicBezTo>
                  <a:cubicBezTo>
                    <a:pt x="1796" y="232"/>
                    <a:pt x="1797" y="232"/>
                    <a:pt x="1798" y="232"/>
                  </a:cubicBezTo>
                  <a:cubicBezTo>
                    <a:pt x="1803" y="232"/>
                    <a:pt x="1809" y="232"/>
                    <a:pt x="1815" y="232"/>
                  </a:cubicBezTo>
                  <a:cubicBezTo>
                    <a:pt x="1816" y="232"/>
                    <a:pt x="1816" y="232"/>
                    <a:pt x="1816" y="230"/>
                  </a:cubicBezTo>
                  <a:cubicBezTo>
                    <a:pt x="1816" y="230"/>
                    <a:pt x="1816" y="229"/>
                    <a:pt x="1816" y="228"/>
                  </a:cubicBezTo>
                  <a:cubicBezTo>
                    <a:pt x="1816" y="208"/>
                    <a:pt x="1816" y="189"/>
                    <a:pt x="1816" y="169"/>
                  </a:cubicBezTo>
                  <a:cubicBezTo>
                    <a:pt x="1816" y="165"/>
                    <a:pt x="1817" y="160"/>
                    <a:pt x="1817" y="156"/>
                  </a:cubicBezTo>
                  <a:cubicBezTo>
                    <a:pt x="1819" y="148"/>
                    <a:pt x="1821" y="140"/>
                    <a:pt x="1826" y="134"/>
                  </a:cubicBezTo>
                  <a:cubicBezTo>
                    <a:pt x="1835" y="122"/>
                    <a:pt x="1849" y="122"/>
                    <a:pt x="1859" y="127"/>
                  </a:cubicBezTo>
                  <a:cubicBezTo>
                    <a:pt x="1860" y="127"/>
                    <a:pt x="1860" y="128"/>
                    <a:pt x="1861" y="127"/>
                  </a:cubicBezTo>
                  <a:cubicBezTo>
                    <a:pt x="1861" y="121"/>
                    <a:pt x="1861" y="115"/>
                    <a:pt x="1861" y="109"/>
                  </a:cubicBezTo>
                  <a:cubicBezTo>
                    <a:pt x="1861" y="107"/>
                    <a:pt x="1860" y="107"/>
                    <a:pt x="1859" y="106"/>
                  </a:cubicBezTo>
                  <a:cubicBezTo>
                    <a:pt x="1848" y="104"/>
                    <a:pt x="1838" y="105"/>
                    <a:pt x="1830" y="113"/>
                  </a:cubicBezTo>
                  <a:cubicBezTo>
                    <a:pt x="1825" y="117"/>
                    <a:pt x="1821" y="122"/>
                    <a:pt x="1818" y="128"/>
                  </a:cubicBezTo>
                  <a:cubicBezTo>
                    <a:pt x="1818" y="130"/>
                    <a:pt x="1818" y="131"/>
                    <a:pt x="1816" y="132"/>
                  </a:cubicBezTo>
                  <a:cubicBezTo>
                    <a:pt x="1816" y="131"/>
                    <a:pt x="1816" y="130"/>
                    <a:pt x="1816" y="130"/>
                  </a:cubicBezTo>
                  <a:close/>
                  <a:moveTo>
                    <a:pt x="620" y="229"/>
                  </a:moveTo>
                  <a:cubicBezTo>
                    <a:pt x="620" y="232"/>
                    <a:pt x="620" y="232"/>
                    <a:pt x="623" y="232"/>
                  </a:cubicBezTo>
                  <a:cubicBezTo>
                    <a:pt x="628" y="232"/>
                    <a:pt x="632" y="232"/>
                    <a:pt x="637" y="232"/>
                  </a:cubicBezTo>
                  <a:cubicBezTo>
                    <a:pt x="641" y="232"/>
                    <a:pt x="640" y="232"/>
                    <a:pt x="640" y="228"/>
                  </a:cubicBezTo>
                  <a:cubicBezTo>
                    <a:pt x="640" y="189"/>
                    <a:pt x="640" y="150"/>
                    <a:pt x="640" y="111"/>
                  </a:cubicBezTo>
                  <a:cubicBezTo>
                    <a:pt x="640" y="111"/>
                    <a:pt x="640" y="110"/>
                    <a:pt x="640" y="109"/>
                  </a:cubicBezTo>
                  <a:cubicBezTo>
                    <a:pt x="640" y="108"/>
                    <a:pt x="640" y="107"/>
                    <a:pt x="639" y="107"/>
                  </a:cubicBezTo>
                  <a:cubicBezTo>
                    <a:pt x="633" y="108"/>
                    <a:pt x="628" y="108"/>
                    <a:pt x="622" y="107"/>
                  </a:cubicBezTo>
                  <a:cubicBezTo>
                    <a:pt x="621" y="107"/>
                    <a:pt x="620" y="108"/>
                    <a:pt x="620" y="109"/>
                  </a:cubicBezTo>
                  <a:cubicBezTo>
                    <a:pt x="620" y="110"/>
                    <a:pt x="620" y="111"/>
                    <a:pt x="620" y="111"/>
                  </a:cubicBezTo>
                  <a:cubicBezTo>
                    <a:pt x="620" y="131"/>
                    <a:pt x="620" y="150"/>
                    <a:pt x="620" y="170"/>
                  </a:cubicBezTo>
                  <a:cubicBezTo>
                    <a:pt x="620" y="190"/>
                    <a:pt x="620" y="209"/>
                    <a:pt x="620" y="229"/>
                  </a:cubicBezTo>
                  <a:close/>
                  <a:moveTo>
                    <a:pt x="643" y="67"/>
                  </a:moveTo>
                  <a:cubicBezTo>
                    <a:pt x="643" y="60"/>
                    <a:pt x="638" y="54"/>
                    <a:pt x="630" y="54"/>
                  </a:cubicBezTo>
                  <a:cubicBezTo>
                    <a:pt x="623" y="54"/>
                    <a:pt x="617" y="59"/>
                    <a:pt x="617" y="67"/>
                  </a:cubicBezTo>
                  <a:cubicBezTo>
                    <a:pt x="617" y="74"/>
                    <a:pt x="622" y="80"/>
                    <a:pt x="630" y="80"/>
                  </a:cubicBezTo>
                  <a:cubicBezTo>
                    <a:pt x="637" y="80"/>
                    <a:pt x="643" y="74"/>
                    <a:pt x="643" y="6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prstClr val="black"/>
                </a:solidFill>
              </a:endParaRPr>
            </a:p>
          </p:txBody>
        </p:sp>
        <p:sp>
          <p:nvSpPr>
            <p:cNvPr id="95" name="Freeform 10"/>
            <p:cNvSpPr>
              <a:spLocks noChangeAspect="1" noEditPoints="1"/>
            </p:cNvSpPr>
            <p:nvPr/>
          </p:nvSpPr>
          <p:spPr bwMode="auto">
            <a:xfrm>
              <a:off x="9186682" y="3233424"/>
              <a:ext cx="682824" cy="682824"/>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rgbClr val="763C9A"/>
            </a:solidFill>
            <a:ln>
              <a:noFill/>
            </a:ln>
            <a:extLst/>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grpSp>
          <p:nvGrpSpPr>
            <p:cNvPr id="96" name="Group 95"/>
            <p:cNvGrpSpPr>
              <a:grpSpLocks noChangeAspect="1"/>
            </p:cNvGrpSpPr>
            <p:nvPr/>
          </p:nvGrpSpPr>
          <p:grpSpPr>
            <a:xfrm>
              <a:off x="10628884" y="4381289"/>
              <a:ext cx="476051" cy="671318"/>
              <a:chOff x="10662147" y="6848694"/>
              <a:chExt cx="615459" cy="867907"/>
            </a:xfrm>
          </p:grpSpPr>
          <p:sp>
            <p:nvSpPr>
              <p:cNvPr id="97" name="Freeform 70"/>
              <p:cNvSpPr>
                <a:spLocks/>
              </p:cNvSpPr>
              <p:nvPr/>
            </p:nvSpPr>
            <p:spPr bwMode="auto">
              <a:xfrm>
                <a:off x="10662147" y="7018125"/>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98"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99" name="Freeform 72"/>
              <p:cNvSpPr>
                <a:spLocks/>
              </p:cNvSpPr>
              <p:nvPr/>
            </p:nvSpPr>
            <p:spPr bwMode="auto">
              <a:xfrm>
                <a:off x="10718372" y="6848694"/>
                <a:ext cx="115847"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0"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1"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2" name="Freeform 75"/>
              <p:cNvSpPr>
                <a:spLocks/>
              </p:cNvSpPr>
              <p:nvPr/>
            </p:nvSpPr>
            <p:spPr bwMode="auto">
              <a:xfrm>
                <a:off x="10965914" y="7071331"/>
                <a:ext cx="255844" cy="592441"/>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rgbClr val="0070C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3" name="Freeform 76"/>
              <p:cNvSpPr>
                <a:spLocks/>
              </p:cNvSpPr>
              <p:nvPr/>
            </p:nvSpPr>
            <p:spPr bwMode="auto">
              <a:xfrm>
                <a:off x="10776107" y="7146801"/>
                <a:ext cx="387539" cy="243014"/>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4"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5"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6"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grpSp>
        <p:sp>
          <p:nvSpPr>
            <p:cNvPr id="108" name="Freeform 5"/>
            <p:cNvSpPr>
              <a:spLocks noChangeAspect="1"/>
            </p:cNvSpPr>
            <p:nvPr/>
          </p:nvSpPr>
          <p:spPr bwMode="auto">
            <a:xfrm>
              <a:off x="9235564" y="4365469"/>
              <a:ext cx="585061" cy="702958"/>
            </a:xfrm>
            <a:custGeom>
              <a:avLst/>
              <a:gdLst>
                <a:gd name="T0" fmla="*/ 554 w 554"/>
                <a:gd name="T1" fmla="*/ 610 h 666"/>
                <a:gd name="T2" fmla="*/ 554 w 554"/>
                <a:gd name="T3" fmla="*/ 610 h 666"/>
                <a:gd name="T4" fmla="*/ 554 w 554"/>
                <a:gd name="T5" fmla="*/ 57 h 666"/>
                <a:gd name="T6" fmla="*/ 356 w 554"/>
                <a:gd name="T7" fmla="*/ 0 h 666"/>
                <a:gd name="T8" fmla="*/ 1 w 554"/>
                <a:gd name="T9" fmla="*/ 134 h 666"/>
                <a:gd name="T10" fmla="*/ 0 w 554"/>
                <a:gd name="T11" fmla="*/ 134 h 666"/>
                <a:gd name="T12" fmla="*/ 0 w 554"/>
                <a:gd name="T13" fmla="*/ 534 h 666"/>
                <a:gd name="T14" fmla="*/ 122 w 554"/>
                <a:gd name="T15" fmla="*/ 486 h 666"/>
                <a:gd name="T16" fmla="*/ 122 w 554"/>
                <a:gd name="T17" fmla="*/ 161 h 666"/>
                <a:gd name="T18" fmla="*/ 356 w 554"/>
                <a:gd name="T19" fmla="*/ 105 h 666"/>
                <a:gd name="T20" fmla="*/ 356 w 554"/>
                <a:gd name="T21" fmla="*/ 583 h 666"/>
                <a:gd name="T22" fmla="*/ 0 w 554"/>
                <a:gd name="T23" fmla="*/ 534 h 666"/>
                <a:gd name="T24" fmla="*/ 356 w 554"/>
                <a:gd name="T25" fmla="*/ 666 h 666"/>
                <a:gd name="T26" fmla="*/ 356 w 554"/>
                <a:gd name="T27" fmla="*/ 666 h 666"/>
                <a:gd name="T28" fmla="*/ 554 w 554"/>
                <a:gd name="T29" fmla="*/ 611 h 666"/>
                <a:gd name="T30" fmla="*/ 554 w 554"/>
                <a:gd name="T31" fmla="*/ 61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666">
                  <a:moveTo>
                    <a:pt x="554" y="610"/>
                  </a:moveTo>
                  <a:cubicBezTo>
                    <a:pt x="554" y="610"/>
                    <a:pt x="554" y="610"/>
                    <a:pt x="554" y="610"/>
                  </a:cubicBezTo>
                  <a:cubicBezTo>
                    <a:pt x="554" y="57"/>
                    <a:pt x="554" y="57"/>
                    <a:pt x="554" y="57"/>
                  </a:cubicBezTo>
                  <a:cubicBezTo>
                    <a:pt x="356" y="0"/>
                    <a:pt x="356" y="0"/>
                    <a:pt x="356" y="0"/>
                  </a:cubicBezTo>
                  <a:cubicBezTo>
                    <a:pt x="1" y="134"/>
                    <a:pt x="1" y="134"/>
                    <a:pt x="1" y="134"/>
                  </a:cubicBezTo>
                  <a:cubicBezTo>
                    <a:pt x="0" y="134"/>
                    <a:pt x="0" y="134"/>
                    <a:pt x="0" y="134"/>
                  </a:cubicBezTo>
                  <a:cubicBezTo>
                    <a:pt x="0" y="534"/>
                    <a:pt x="0" y="534"/>
                    <a:pt x="0" y="534"/>
                  </a:cubicBezTo>
                  <a:cubicBezTo>
                    <a:pt x="122" y="486"/>
                    <a:pt x="122" y="486"/>
                    <a:pt x="122" y="486"/>
                  </a:cubicBezTo>
                  <a:cubicBezTo>
                    <a:pt x="122" y="161"/>
                    <a:pt x="122" y="161"/>
                    <a:pt x="122" y="161"/>
                  </a:cubicBezTo>
                  <a:cubicBezTo>
                    <a:pt x="356" y="105"/>
                    <a:pt x="356" y="105"/>
                    <a:pt x="356" y="105"/>
                  </a:cubicBezTo>
                  <a:cubicBezTo>
                    <a:pt x="356" y="583"/>
                    <a:pt x="356" y="583"/>
                    <a:pt x="356" y="583"/>
                  </a:cubicBezTo>
                  <a:cubicBezTo>
                    <a:pt x="0" y="534"/>
                    <a:pt x="0" y="534"/>
                    <a:pt x="0" y="534"/>
                  </a:cubicBezTo>
                  <a:cubicBezTo>
                    <a:pt x="356" y="666"/>
                    <a:pt x="356" y="666"/>
                    <a:pt x="356" y="666"/>
                  </a:cubicBezTo>
                  <a:cubicBezTo>
                    <a:pt x="356" y="666"/>
                    <a:pt x="356" y="666"/>
                    <a:pt x="356" y="666"/>
                  </a:cubicBezTo>
                  <a:cubicBezTo>
                    <a:pt x="554" y="611"/>
                    <a:pt x="554" y="611"/>
                    <a:pt x="554" y="611"/>
                  </a:cubicBezTo>
                  <a:cubicBezTo>
                    <a:pt x="554" y="610"/>
                    <a:pt x="554" y="610"/>
                    <a:pt x="554" y="610"/>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11" name="Rectangle 10"/>
            <p:cNvSpPr/>
            <p:nvPr/>
          </p:nvSpPr>
          <p:spPr bwMode="auto">
            <a:xfrm>
              <a:off x="10563225" y="3394879"/>
              <a:ext cx="307625" cy="3546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3220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7" name="Freeform 5"/>
            <p:cNvSpPr>
              <a:spLocks noChangeAspect="1" noEditPoints="1"/>
            </p:cNvSpPr>
            <p:nvPr/>
          </p:nvSpPr>
          <p:spPr bwMode="auto">
            <a:xfrm>
              <a:off x="10522631" y="3229048"/>
              <a:ext cx="688557" cy="691576"/>
            </a:xfrm>
            <a:custGeom>
              <a:avLst/>
              <a:gdLst>
                <a:gd name="T0" fmla="*/ 96 w 96"/>
                <a:gd name="T1" fmla="*/ 42 h 96"/>
                <a:gd name="T2" fmla="*/ 96 w 96"/>
                <a:gd name="T3" fmla="*/ 56 h 96"/>
                <a:gd name="T4" fmla="*/ 68 w 96"/>
                <a:gd name="T5" fmla="*/ 64 h 96"/>
                <a:gd name="T6" fmla="*/ 60 w 96"/>
                <a:gd name="T7" fmla="*/ 64 h 96"/>
                <a:gd name="T8" fmla="*/ 60 w 96"/>
                <a:gd name="T9" fmla="*/ 49 h 96"/>
                <a:gd name="T10" fmla="*/ 68 w 96"/>
                <a:gd name="T11" fmla="*/ 49 h 96"/>
                <a:gd name="T12" fmla="*/ 96 w 96"/>
                <a:gd name="T13" fmla="*/ 42 h 96"/>
                <a:gd name="T14" fmla="*/ 68 w 96"/>
                <a:gd name="T15" fmla="*/ 69 h 96"/>
                <a:gd name="T16" fmla="*/ 60 w 96"/>
                <a:gd name="T17" fmla="*/ 69 h 96"/>
                <a:gd name="T18" fmla="*/ 60 w 96"/>
                <a:gd name="T19" fmla="*/ 84 h 96"/>
                <a:gd name="T20" fmla="*/ 68 w 96"/>
                <a:gd name="T21" fmla="*/ 84 h 96"/>
                <a:gd name="T22" fmla="*/ 96 w 96"/>
                <a:gd name="T23" fmla="*/ 76 h 96"/>
                <a:gd name="T24" fmla="*/ 96 w 96"/>
                <a:gd name="T25" fmla="*/ 62 h 96"/>
                <a:gd name="T26" fmla="*/ 68 w 96"/>
                <a:gd name="T27" fmla="*/ 69 h 96"/>
                <a:gd name="T28" fmla="*/ 68 w 96"/>
                <a:gd name="T29" fmla="*/ 29 h 96"/>
                <a:gd name="T30" fmla="*/ 60 w 96"/>
                <a:gd name="T31" fmla="*/ 29 h 96"/>
                <a:gd name="T32" fmla="*/ 60 w 96"/>
                <a:gd name="T33" fmla="*/ 44 h 96"/>
                <a:gd name="T34" fmla="*/ 68 w 96"/>
                <a:gd name="T35" fmla="*/ 44 h 96"/>
                <a:gd name="T36" fmla="*/ 96 w 96"/>
                <a:gd name="T37" fmla="*/ 36 h 96"/>
                <a:gd name="T38" fmla="*/ 96 w 96"/>
                <a:gd name="T39" fmla="*/ 22 h 96"/>
                <a:gd name="T40" fmla="*/ 68 w 96"/>
                <a:gd name="T41" fmla="*/ 29 h 96"/>
                <a:gd name="T42" fmla="*/ 68 w 96"/>
                <a:gd name="T43" fmla="*/ 8 h 96"/>
                <a:gd name="T44" fmla="*/ 60 w 96"/>
                <a:gd name="T45" fmla="*/ 9 h 96"/>
                <a:gd name="T46" fmla="*/ 60 w 96"/>
                <a:gd name="T47" fmla="*/ 24 h 96"/>
                <a:gd name="T48" fmla="*/ 68 w 96"/>
                <a:gd name="T49" fmla="*/ 24 h 96"/>
                <a:gd name="T50" fmla="*/ 96 w 96"/>
                <a:gd name="T51" fmla="*/ 16 h 96"/>
                <a:gd name="T52" fmla="*/ 68 w 96"/>
                <a:gd name="T53" fmla="*/ 8 h 96"/>
                <a:gd name="T54" fmla="*/ 28 w 96"/>
                <a:gd name="T55" fmla="*/ 38 h 96"/>
                <a:gd name="T56" fmla="*/ 27 w 96"/>
                <a:gd name="T57" fmla="*/ 37 h 96"/>
                <a:gd name="T58" fmla="*/ 27 w 96"/>
                <a:gd name="T59" fmla="*/ 37 h 96"/>
                <a:gd name="T60" fmla="*/ 27 w 96"/>
                <a:gd name="T61" fmla="*/ 36 h 96"/>
                <a:gd name="T62" fmla="*/ 27 w 96"/>
                <a:gd name="T63" fmla="*/ 36 h 96"/>
                <a:gd name="T64" fmla="*/ 27 w 96"/>
                <a:gd name="T65" fmla="*/ 37 h 96"/>
                <a:gd name="T66" fmla="*/ 27 w 96"/>
                <a:gd name="T67" fmla="*/ 37 h 96"/>
                <a:gd name="T68" fmla="*/ 27 w 96"/>
                <a:gd name="T69" fmla="*/ 38 h 96"/>
                <a:gd name="T70" fmla="*/ 27 w 96"/>
                <a:gd name="T71" fmla="*/ 39 h 96"/>
                <a:gd name="T72" fmla="*/ 23 w 96"/>
                <a:gd name="T73" fmla="*/ 52 h 96"/>
                <a:gd name="T74" fmla="*/ 31 w 96"/>
                <a:gd name="T75" fmla="*/ 52 h 96"/>
                <a:gd name="T76" fmla="*/ 28 w 96"/>
                <a:gd name="T77" fmla="*/ 39 h 96"/>
                <a:gd name="T78" fmla="*/ 28 w 96"/>
                <a:gd name="T79" fmla="*/ 38 h 96"/>
                <a:gd name="T80" fmla="*/ 56 w 96"/>
                <a:gd name="T81" fmla="*/ 0 h 96"/>
                <a:gd name="T82" fmla="*/ 56 w 96"/>
                <a:gd name="T83" fmla="*/ 96 h 96"/>
                <a:gd name="T84" fmla="*/ 0 w 96"/>
                <a:gd name="T85" fmla="*/ 83 h 96"/>
                <a:gd name="T86" fmla="*/ 0 w 96"/>
                <a:gd name="T87" fmla="*/ 14 h 96"/>
                <a:gd name="T88" fmla="*/ 56 w 96"/>
                <a:gd name="T89" fmla="*/ 0 h 96"/>
                <a:gd name="T90" fmla="*/ 44 w 96"/>
                <a:gd name="T91" fmla="*/ 68 h 96"/>
                <a:gd name="T92" fmla="*/ 32 w 96"/>
                <a:gd name="T93" fmla="*/ 28 h 96"/>
                <a:gd name="T94" fmla="*/ 23 w 96"/>
                <a:gd name="T95" fmla="*/ 29 h 96"/>
                <a:gd name="T96" fmla="*/ 12 w 96"/>
                <a:gd name="T97" fmla="*/ 67 h 96"/>
                <a:gd name="T98" fmla="*/ 19 w 96"/>
                <a:gd name="T99" fmla="*/ 67 h 96"/>
                <a:gd name="T100" fmla="*/ 22 w 96"/>
                <a:gd name="T101" fmla="*/ 59 h 96"/>
                <a:gd name="T102" fmla="*/ 33 w 96"/>
                <a:gd name="T103" fmla="*/ 59 h 96"/>
                <a:gd name="T104" fmla="*/ 36 w 96"/>
                <a:gd name="T105" fmla="*/ 68 h 96"/>
                <a:gd name="T106" fmla="*/ 44 w 96"/>
                <a:gd name="T10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96">
                  <a:moveTo>
                    <a:pt x="96" y="42"/>
                  </a:moveTo>
                  <a:cubicBezTo>
                    <a:pt x="96" y="56"/>
                    <a:pt x="96" y="56"/>
                    <a:pt x="96" y="56"/>
                  </a:cubicBezTo>
                  <a:cubicBezTo>
                    <a:pt x="96" y="61"/>
                    <a:pt x="84" y="64"/>
                    <a:pt x="68" y="64"/>
                  </a:cubicBezTo>
                  <a:cubicBezTo>
                    <a:pt x="67" y="64"/>
                    <a:pt x="61" y="64"/>
                    <a:pt x="60" y="64"/>
                  </a:cubicBezTo>
                  <a:cubicBezTo>
                    <a:pt x="60" y="49"/>
                    <a:pt x="60" y="49"/>
                    <a:pt x="60" y="49"/>
                  </a:cubicBezTo>
                  <a:cubicBezTo>
                    <a:pt x="61" y="49"/>
                    <a:pt x="67" y="49"/>
                    <a:pt x="68" y="49"/>
                  </a:cubicBezTo>
                  <a:cubicBezTo>
                    <a:pt x="84" y="49"/>
                    <a:pt x="96" y="47"/>
                    <a:pt x="96" y="42"/>
                  </a:cubicBezTo>
                  <a:close/>
                  <a:moveTo>
                    <a:pt x="68" y="69"/>
                  </a:moveTo>
                  <a:cubicBezTo>
                    <a:pt x="67" y="69"/>
                    <a:pt x="61" y="69"/>
                    <a:pt x="60" y="69"/>
                  </a:cubicBezTo>
                  <a:cubicBezTo>
                    <a:pt x="60" y="84"/>
                    <a:pt x="60" y="84"/>
                    <a:pt x="60" y="84"/>
                  </a:cubicBezTo>
                  <a:cubicBezTo>
                    <a:pt x="61" y="84"/>
                    <a:pt x="67" y="84"/>
                    <a:pt x="68" y="84"/>
                  </a:cubicBezTo>
                  <a:cubicBezTo>
                    <a:pt x="84" y="84"/>
                    <a:pt x="96" y="81"/>
                    <a:pt x="96" y="76"/>
                  </a:cubicBezTo>
                  <a:cubicBezTo>
                    <a:pt x="96" y="62"/>
                    <a:pt x="96" y="62"/>
                    <a:pt x="96" y="62"/>
                  </a:cubicBezTo>
                  <a:cubicBezTo>
                    <a:pt x="96" y="67"/>
                    <a:pt x="84" y="69"/>
                    <a:pt x="68" y="69"/>
                  </a:cubicBezTo>
                  <a:close/>
                  <a:moveTo>
                    <a:pt x="68" y="29"/>
                  </a:moveTo>
                  <a:cubicBezTo>
                    <a:pt x="67" y="29"/>
                    <a:pt x="61" y="29"/>
                    <a:pt x="60" y="29"/>
                  </a:cubicBezTo>
                  <a:cubicBezTo>
                    <a:pt x="60" y="44"/>
                    <a:pt x="60" y="44"/>
                    <a:pt x="60" y="44"/>
                  </a:cubicBezTo>
                  <a:cubicBezTo>
                    <a:pt x="61" y="44"/>
                    <a:pt x="67" y="44"/>
                    <a:pt x="68" y="44"/>
                  </a:cubicBezTo>
                  <a:cubicBezTo>
                    <a:pt x="84" y="44"/>
                    <a:pt x="96" y="41"/>
                    <a:pt x="96" y="36"/>
                  </a:cubicBezTo>
                  <a:cubicBezTo>
                    <a:pt x="96" y="22"/>
                    <a:pt x="96" y="22"/>
                    <a:pt x="96" y="22"/>
                  </a:cubicBezTo>
                  <a:cubicBezTo>
                    <a:pt x="96" y="27"/>
                    <a:pt x="84" y="29"/>
                    <a:pt x="68" y="29"/>
                  </a:cubicBezTo>
                  <a:close/>
                  <a:moveTo>
                    <a:pt x="68" y="8"/>
                  </a:moveTo>
                  <a:cubicBezTo>
                    <a:pt x="67" y="8"/>
                    <a:pt x="61" y="8"/>
                    <a:pt x="60" y="9"/>
                  </a:cubicBezTo>
                  <a:cubicBezTo>
                    <a:pt x="60" y="24"/>
                    <a:pt x="60" y="24"/>
                    <a:pt x="60" y="24"/>
                  </a:cubicBezTo>
                  <a:cubicBezTo>
                    <a:pt x="61" y="24"/>
                    <a:pt x="67" y="24"/>
                    <a:pt x="68" y="24"/>
                  </a:cubicBezTo>
                  <a:cubicBezTo>
                    <a:pt x="84" y="24"/>
                    <a:pt x="96" y="21"/>
                    <a:pt x="96" y="16"/>
                  </a:cubicBezTo>
                  <a:cubicBezTo>
                    <a:pt x="96" y="12"/>
                    <a:pt x="84" y="8"/>
                    <a:pt x="68" y="8"/>
                  </a:cubicBezTo>
                  <a:close/>
                  <a:moveTo>
                    <a:pt x="28" y="38"/>
                  </a:moveTo>
                  <a:cubicBezTo>
                    <a:pt x="28" y="38"/>
                    <a:pt x="28" y="38"/>
                    <a:pt x="27" y="37"/>
                  </a:cubicBezTo>
                  <a:cubicBezTo>
                    <a:pt x="27" y="37"/>
                    <a:pt x="27" y="37"/>
                    <a:pt x="27" y="37"/>
                  </a:cubicBezTo>
                  <a:cubicBezTo>
                    <a:pt x="27" y="36"/>
                    <a:pt x="27" y="36"/>
                    <a:pt x="27" y="36"/>
                  </a:cubicBezTo>
                  <a:cubicBezTo>
                    <a:pt x="27" y="36"/>
                    <a:pt x="27" y="36"/>
                    <a:pt x="27" y="36"/>
                  </a:cubicBezTo>
                  <a:cubicBezTo>
                    <a:pt x="27" y="36"/>
                    <a:pt x="27" y="36"/>
                    <a:pt x="27" y="37"/>
                  </a:cubicBezTo>
                  <a:cubicBezTo>
                    <a:pt x="27" y="37"/>
                    <a:pt x="27" y="37"/>
                    <a:pt x="27" y="37"/>
                  </a:cubicBezTo>
                  <a:cubicBezTo>
                    <a:pt x="27" y="38"/>
                    <a:pt x="27" y="38"/>
                    <a:pt x="27" y="38"/>
                  </a:cubicBezTo>
                  <a:cubicBezTo>
                    <a:pt x="27" y="38"/>
                    <a:pt x="27" y="39"/>
                    <a:pt x="27" y="39"/>
                  </a:cubicBezTo>
                  <a:cubicBezTo>
                    <a:pt x="23" y="52"/>
                    <a:pt x="23" y="52"/>
                    <a:pt x="23" y="52"/>
                  </a:cubicBezTo>
                  <a:cubicBezTo>
                    <a:pt x="31" y="52"/>
                    <a:pt x="31" y="52"/>
                    <a:pt x="31" y="52"/>
                  </a:cubicBezTo>
                  <a:cubicBezTo>
                    <a:pt x="28" y="39"/>
                    <a:pt x="28" y="39"/>
                    <a:pt x="28" y="39"/>
                  </a:cubicBezTo>
                  <a:cubicBezTo>
                    <a:pt x="28" y="39"/>
                    <a:pt x="28" y="39"/>
                    <a:pt x="28" y="38"/>
                  </a:cubicBezTo>
                  <a:close/>
                  <a:moveTo>
                    <a:pt x="56" y="0"/>
                  </a:moveTo>
                  <a:cubicBezTo>
                    <a:pt x="56" y="96"/>
                    <a:pt x="56" y="96"/>
                    <a:pt x="56" y="96"/>
                  </a:cubicBezTo>
                  <a:cubicBezTo>
                    <a:pt x="0" y="83"/>
                    <a:pt x="0" y="83"/>
                    <a:pt x="0" y="83"/>
                  </a:cubicBezTo>
                  <a:cubicBezTo>
                    <a:pt x="0" y="14"/>
                    <a:pt x="0" y="14"/>
                    <a:pt x="0" y="14"/>
                  </a:cubicBezTo>
                  <a:lnTo>
                    <a:pt x="56" y="0"/>
                  </a:lnTo>
                  <a:close/>
                  <a:moveTo>
                    <a:pt x="44" y="68"/>
                  </a:moveTo>
                  <a:cubicBezTo>
                    <a:pt x="32" y="28"/>
                    <a:pt x="32" y="28"/>
                    <a:pt x="32" y="28"/>
                  </a:cubicBezTo>
                  <a:cubicBezTo>
                    <a:pt x="23" y="29"/>
                    <a:pt x="23" y="29"/>
                    <a:pt x="23" y="29"/>
                  </a:cubicBezTo>
                  <a:cubicBezTo>
                    <a:pt x="12" y="67"/>
                    <a:pt x="12" y="67"/>
                    <a:pt x="12" y="67"/>
                  </a:cubicBezTo>
                  <a:cubicBezTo>
                    <a:pt x="19" y="67"/>
                    <a:pt x="19" y="67"/>
                    <a:pt x="19" y="67"/>
                  </a:cubicBezTo>
                  <a:cubicBezTo>
                    <a:pt x="22" y="59"/>
                    <a:pt x="22" y="59"/>
                    <a:pt x="22" y="59"/>
                  </a:cubicBezTo>
                  <a:cubicBezTo>
                    <a:pt x="33" y="59"/>
                    <a:pt x="33" y="59"/>
                    <a:pt x="33" y="59"/>
                  </a:cubicBezTo>
                  <a:cubicBezTo>
                    <a:pt x="36" y="68"/>
                    <a:pt x="36" y="68"/>
                    <a:pt x="36" y="68"/>
                  </a:cubicBezTo>
                  <a:lnTo>
                    <a:pt x="44" y="68"/>
                  </a:lnTo>
                  <a:close/>
                </a:path>
              </a:pathLst>
            </a:custGeom>
            <a:solidFill>
              <a:srgbClr val="E940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grpSp>
      <p:grpSp>
        <p:nvGrpSpPr>
          <p:cNvPr id="53" name="Group 52"/>
          <p:cNvGrpSpPr/>
          <p:nvPr/>
        </p:nvGrpSpPr>
        <p:grpSpPr>
          <a:xfrm>
            <a:off x="4720455" y="1955866"/>
            <a:ext cx="1156115" cy="1407202"/>
            <a:chOff x="763102" y="1671422"/>
            <a:chExt cx="1367382" cy="1664352"/>
          </a:xfrm>
        </p:grpSpPr>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638" y="1671422"/>
              <a:ext cx="1346309" cy="1009733"/>
            </a:xfrm>
            <a:prstGeom prst="rect">
              <a:avLst/>
            </a:prstGeom>
            <a:ln>
              <a:solidFill>
                <a:schemeClr val="bg2">
                  <a:lumMod val="40000"/>
                  <a:lumOff val="60000"/>
                </a:schemeClr>
              </a:solidFill>
            </a:ln>
          </p:spPr>
        </p:pic>
        <p:sp>
          <p:nvSpPr>
            <p:cNvPr id="115" name="Rectangle 114"/>
            <p:cNvSpPr/>
            <p:nvPr/>
          </p:nvSpPr>
          <p:spPr bwMode="auto">
            <a:xfrm>
              <a:off x="763102" y="2693867"/>
              <a:ext cx="1367382" cy="641907"/>
            </a:xfrm>
            <a:prstGeom prst="rect">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a:spLocks noChangeAspect="1" noEditPoints="1"/>
            </p:cNvSpPr>
            <p:nvPr/>
          </p:nvSpPr>
          <p:spPr bwMode="auto">
            <a:xfrm>
              <a:off x="1169604" y="2751505"/>
              <a:ext cx="477733" cy="50403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4" name="Group 53"/>
          <p:cNvGrpSpPr/>
          <p:nvPr/>
        </p:nvGrpSpPr>
        <p:grpSpPr>
          <a:xfrm>
            <a:off x="6303938" y="1955866"/>
            <a:ext cx="1159680" cy="1407202"/>
            <a:chOff x="2664498" y="1671422"/>
            <a:chExt cx="1371598" cy="1664352"/>
          </a:xfrm>
        </p:grpSpPr>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7143" y="1671422"/>
              <a:ext cx="1346308" cy="1009733"/>
            </a:xfrm>
            <a:prstGeom prst="rect">
              <a:avLst/>
            </a:prstGeom>
            <a:ln>
              <a:solidFill>
                <a:schemeClr val="bg2">
                  <a:lumMod val="40000"/>
                  <a:lumOff val="60000"/>
                </a:schemeClr>
              </a:solidFill>
            </a:ln>
          </p:spPr>
        </p:pic>
        <p:sp>
          <p:nvSpPr>
            <p:cNvPr id="112" name="Rectangle 111"/>
            <p:cNvSpPr/>
            <p:nvPr/>
          </p:nvSpPr>
          <p:spPr bwMode="auto">
            <a:xfrm>
              <a:off x="2664498" y="2693867"/>
              <a:ext cx="1371598" cy="641907"/>
            </a:xfrm>
            <a:prstGeom prst="rect">
              <a:avLst/>
            </a:prstGeom>
            <a:solidFill>
              <a:srgbClr val="2561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a:spLocks noChangeAspect="1" noEditPoints="1"/>
            </p:cNvSpPr>
            <p:nvPr/>
          </p:nvSpPr>
          <p:spPr bwMode="auto">
            <a:xfrm>
              <a:off x="3113269" y="2748409"/>
              <a:ext cx="502697" cy="507126"/>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5" name="Group 54"/>
          <p:cNvGrpSpPr/>
          <p:nvPr/>
        </p:nvGrpSpPr>
        <p:grpSpPr>
          <a:xfrm>
            <a:off x="4707978" y="3496241"/>
            <a:ext cx="1159680" cy="1407202"/>
            <a:chOff x="4561836" y="1671422"/>
            <a:chExt cx="1371598" cy="1664352"/>
          </a:xfrm>
        </p:grpSpPr>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0357" y="1671422"/>
              <a:ext cx="1354555" cy="1028700"/>
            </a:xfrm>
            <a:prstGeom prst="rect">
              <a:avLst/>
            </a:prstGeom>
            <a:ln>
              <a:solidFill>
                <a:schemeClr val="bg2">
                  <a:lumMod val="40000"/>
                  <a:lumOff val="60000"/>
                </a:schemeClr>
              </a:solidFill>
            </a:ln>
          </p:spPr>
        </p:pic>
        <p:sp>
          <p:nvSpPr>
            <p:cNvPr id="92" name="Rectangle 91"/>
            <p:cNvSpPr/>
            <p:nvPr/>
          </p:nvSpPr>
          <p:spPr bwMode="auto">
            <a:xfrm>
              <a:off x="4561836" y="2693867"/>
              <a:ext cx="1371598" cy="641907"/>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a:spLocks noChangeAspect="1" noEditPoints="1"/>
            </p:cNvSpPr>
            <p:nvPr/>
          </p:nvSpPr>
          <p:spPr bwMode="auto">
            <a:xfrm>
              <a:off x="4996982" y="2746990"/>
              <a:ext cx="504123" cy="508545"/>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7" name="Group 56"/>
          <p:cNvGrpSpPr/>
          <p:nvPr/>
        </p:nvGrpSpPr>
        <p:grpSpPr>
          <a:xfrm>
            <a:off x="4707980" y="5063132"/>
            <a:ext cx="1192338" cy="1407202"/>
            <a:chOff x="8307751" y="1671422"/>
            <a:chExt cx="1410224" cy="1664352"/>
          </a:xfrm>
        </p:grpSpPr>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8506" y="1671422"/>
              <a:ext cx="1388713" cy="1018656"/>
            </a:xfrm>
            <a:prstGeom prst="rect">
              <a:avLst/>
            </a:prstGeom>
            <a:ln>
              <a:solidFill>
                <a:schemeClr val="bg2">
                  <a:lumMod val="40000"/>
                  <a:lumOff val="60000"/>
                </a:schemeClr>
              </a:solidFill>
            </a:ln>
          </p:spPr>
        </p:pic>
        <p:sp>
          <p:nvSpPr>
            <p:cNvPr id="78" name="Rectangle 77"/>
            <p:cNvSpPr/>
            <p:nvPr/>
          </p:nvSpPr>
          <p:spPr bwMode="auto">
            <a:xfrm>
              <a:off x="8307751"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82"/>
            <p:cNvSpPr>
              <a:spLocks noChangeAspect="1" noEditPoints="1"/>
            </p:cNvSpPr>
            <p:nvPr/>
          </p:nvSpPr>
          <p:spPr bwMode="auto">
            <a:xfrm>
              <a:off x="8804428" y="2746990"/>
              <a:ext cx="499979" cy="50664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dirty="0">
                <a:solidFill>
                  <a:srgbClr val="505050"/>
                </a:solidFill>
              </a:endParaRPr>
            </a:p>
          </p:txBody>
        </p:sp>
      </p:grpSp>
      <p:grpSp>
        <p:nvGrpSpPr>
          <p:cNvPr id="58" name="Group 57"/>
          <p:cNvGrpSpPr/>
          <p:nvPr/>
        </p:nvGrpSpPr>
        <p:grpSpPr>
          <a:xfrm>
            <a:off x="6322405" y="5063132"/>
            <a:ext cx="1192338" cy="1407202"/>
            <a:chOff x="10198504" y="1671422"/>
            <a:chExt cx="1410224" cy="1664352"/>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09259" y="1671422"/>
              <a:ext cx="1388713" cy="1023228"/>
            </a:xfrm>
            <a:prstGeom prst="rect">
              <a:avLst/>
            </a:prstGeom>
            <a:ln>
              <a:solidFill>
                <a:schemeClr val="bg2">
                  <a:lumMod val="40000"/>
                  <a:lumOff val="60000"/>
                </a:schemeClr>
              </a:solidFill>
            </a:ln>
          </p:spPr>
        </p:pic>
        <p:sp>
          <p:nvSpPr>
            <p:cNvPr id="69" name="Rectangle 68"/>
            <p:cNvSpPr/>
            <p:nvPr/>
          </p:nvSpPr>
          <p:spPr bwMode="auto">
            <a:xfrm>
              <a:off x="10198504"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71"/>
            <p:cNvSpPr>
              <a:spLocks noChangeAspect="1" noEditPoints="1"/>
            </p:cNvSpPr>
            <p:nvPr/>
          </p:nvSpPr>
          <p:spPr bwMode="auto">
            <a:xfrm>
              <a:off x="10718651" y="2746990"/>
              <a:ext cx="502220" cy="50664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9" name="Group 58"/>
          <p:cNvGrpSpPr/>
          <p:nvPr/>
        </p:nvGrpSpPr>
        <p:grpSpPr>
          <a:xfrm>
            <a:off x="6291463" y="3496241"/>
            <a:ext cx="1192338" cy="1407202"/>
            <a:chOff x="6416998" y="1671422"/>
            <a:chExt cx="1410224" cy="1664352"/>
          </a:xfrm>
          <a:solidFill>
            <a:srgbClr val="42B064"/>
          </a:solidFill>
        </p:grpSpPr>
        <p:sp>
          <p:nvSpPr>
            <p:cNvPr id="60" name="Rectangle 59"/>
            <p:cNvSpPr/>
            <p:nvPr/>
          </p:nvSpPr>
          <p:spPr bwMode="auto">
            <a:xfrm>
              <a:off x="6416998" y="2693867"/>
              <a:ext cx="1410224" cy="641907"/>
            </a:xfrm>
            <a:prstGeom prst="rect">
              <a:avLst/>
            </a:prstGeom>
            <a:solidFill>
              <a:srgbClr val="2561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10"/>
            <a:stretch>
              <a:fillRect/>
            </a:stretch>
          </p:blipFill>
          <p:spPr>
            <a:xfrm>
              <a:off x="6416998" y="1671422"/>
              <a:ext cx="1410224" cy="1022444"/>
            </a:xfrm>
            <a:prstGeom prst="rect">
              <a:avLst/>
            </a:prstGeom>
            <a:grpFill/>
          </p:spPr>
        </p:pic>
        <p:pic>
          <p:nvPicPr>
            <p:cNvPr id="62" name="Picture 6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4590" y="2747580"/>
              <a:ext cx="506055" cy="506055"/>
            </a:xfrm>
            <a:prstGeom prst="rect">
              <a:avLst/>
            </a:prstGeom>
            <a:solidFill>
              <a:srgbClr val="256138"/>
            </a:solidFill>
          </p:spPr>
        </p:pic>
      </p:grpSp>
    </p:spTree>
    <p:extLst>
      <p:ext uri="{BB962C8B-B14F-4D97-AF65-F5344CB8AC3E}">
        <p14:creationId xmlns:p14="http://schemas.microsoft.com/office/powerpoint/2010/main" val="1208793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900"/>
                                        <p:tgtEl>
                                          <p:spTgt spid="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6"/>
                                        </p:tgtEl>
                                      </p:cBhvr>
                                      <p:by x="80000" y="80000"/>
                                    </p:animScale>
                                  </p:childTnLst>
                                </p:cTn>
                              </p:par>
                              <p:par>
                                <p:cTn id="12" presetID="10" presetClass="entr" presetSubtype="0" fill="hold" grpId="0" nodeType="withEffect">
                                  <p:stCondLst>
                                    <p:cond delay="60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900"/>
                                        <p:tgtEl>
                                          <p:spTgt spid="64"/>
                                        </p:tgtEl>
                                      </p:cBhvr>
                                    </p:animEffect>
                                  </p:childTnLst>
                                </p:cTn>
                              </p:par>
                              <p:par>
                                <p:cTn id="15" presetID="63" presetClass="path" presetSubtype="0" decel="100000" fill="hold" grpId="1" nodeType="withEffect">
                                  <p:stCondLst>
                                    <p:cond delay="600"/>
                                  </p:stCondLst>
                                  <p:childTnLst>
                                    <p:animMotion origin="layout" path="M -0.02412 4.2079E-6 L -2.20832E-6 4.2079E-6 " pathEditMode="relative" rAng="0" ptsTypes="AA">
                                      <p:cBhvr>
                                        <p:cTn id="16" dur="900" fill="hold"/>
                                        <p:tgtEl>
                                          <p:spTgt spid="64"/>
                                        </p:tgtEl>
                                        <p:attrNameLst>
                                          <p:attrName>ppt_x</p:attrName>
                                          <p:attrName>ppt_y</p:attrName>
                                        </p:attrNameLst>
                                      </p:cBhvr>
                                      <p:rCtr x="1200" y="0"/>
                                    </p:animMotion>
                                  </p:childTnLst>
                                </p:cTn>
                              </p:par>
                              <p:par>
                                <p:cTn id="17" presetID="6" presetClass="emph" presetSubtype="0" accel="100000" autoRev="1" fill="hold" grpId="2" nodeType="withEffect">
                                  <p:stCondLst>
                                    <p:cond delay="100"/>
                                  </p:stCondLst>
                                  <p:childTnLst>
                                    <p:animScale>
                                      <p:cBhvr>
                                        <p:cTn id="18" dur="500" fill="hold"/>
                                        <p:tgtEl>
                                          <p:spTgt spid="64"/>
                                        </p:tgtEl>
                                      </p:cBhvr>
                                      <p:by x="80000" y="80000"/>
                                    </p:animScale>
                                  </p:childTnLst>
                                </p:cTn>
                              </p:par>
                              <p:par>
                                <p:cTn id="19" presetID="10" presetClass="entr" presetSubtype="0" fill="hold" grpId="0" nodeType="withEffect">
                                  <p:stCondLst>
                                    <p:cond delay="70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900"/>
                                        <p:tgtEl>
                                          <p:spTgt spid="65"/>
                                        </p:tgtEl>
                                      </p:cBhvr>
                                    </p:animEffect>
                                  </p:childTnLst>
                                </p:cTn>
                              </p:par>
                              <p:par>
                                <p:cTn id="22" presetID="63" presetClass="path" presetSubtype="0" decel="100000" fill="hold" grpId="1" nodeType="withEffect">
                                  <p:stCondLst>
                                    <p:cond delay="700"/>
                                  </p:stCondLst>
                                  <p:childTnLst>
                                    <p:animMotion origin="layout" path="M -0.02412 4.2079E-6 L -2.20832E-6 4.2079E-6 " pathEditMode="relative" rAng="0" ptsTypes="AA">
                                      <p:cBhvr>
                                        <p:cTn id="23" dur="900" fill="hold"/>
                                        <p:tgtEl>
                                          <p:spTgt spid="65"/>
                                        </p:tgtEl>
                                        <p:attrNameLst>
                                          <p:attrName>ppt_x</p:attrName>
                                          <p:attrName>ppt_y</p:attrName>
                                        </p:attrNameLst>
                                      </p:cBhvr>
                                      <p:rCtr x="1200" y="0"/>
                                    </p:animMotion>
                                  </p:childTnLst>
                                </p:cTn>
                              </p:par>
                              <p:par>
                                <p:cTn id="24" presetID="6" presetClass="emph" presetSubtype="0" accel="100000" autoRev="1" fill="hold" grpId="2" nodeType="withEffect">
                                  <p:stCondLst>
                                    <p:cond delay="200"/>
                                  </p:stCondLst>
                                  <p:childTnLst>
                                    <p:animScale>
                                      <p:cBhvr>
                                        <p:cTn id="25" dur="500" fill="hold"/>
                                        <p:tgtEl>
                                          <p:spTgt spid="65"/>
                                        </p:tgtEl>
                                      </p:cBhvr>
                                      <p:by x="80000" y="80000"/>
                                    </p:animScale>
                                  </p:childTnLst>
                                </p:cTn>
                              </p:par>
                              <p:par>
                                <p:cTn id="26" presetID="10" presetClass="entr" presetSubtype="0" fill="hold" nodeType="withEffect">
                                  <p:stCondLst>
                                    <p:cond delay="1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300"/>
                                        <p:tgtEl>
                                          <p:spTgt spid="17"/>
                                        </p:tgtEl>
                                      </p:cBhvr>
                                    </p:animEffect>
                                  </p:childTnLst>
                                </p:cTn>
                              </p:par>
                              <p:par>
                                <p:cTn id="29" presetID="42" presetClass="path" presetSubtype="0" decel="100000" fill="hold" nodeType="withEffect">
                                  <p:stCondLst>
                                    <p:cond delay="800"/>
                                  </p:stCondLst>
                                  <p:childTnLst>
                                    <p:animMotion origin="layout" path="M 2.41001E-6 6.35497E-7 L -0.08425 -0.06718 " pathEditMode="relative" rAng="0" ptsTypes="AA">
                                      <p:cBhvr>
                                        <p:cTn id="30" dur="600" spd="-100000" fill="hold"/>
                                        <p:tgtEl>
                                          <p:spTgt spid="17"/>
                                        </p:tgtEl>
                                        <p:attrNameLst>
                                          <p:attrName>ppt_x</p:attrName>
                                          <p:attrName>ppt_y</p:attrName>
                                        </p:attrNameLst>
                                      </p:cBhvr>
                                      <p:rCtr x="-4212" y="-3359"/>
                                    </p:animMotion>
                                  </p:childTnLst>
                                </p:cTn>
                              </p:par>
                              <p:par>
                                <p:cTn id="31" presetID="6" presetClass="emph" presetSubtype="0" accel="100000" autoRev="1" fill="hold" nodeType="withEffect">
                                  <p:stCondLst>
                                    <p:cond delay="200"/>
                                  </p:stCondLst>
                                  <p:childTnLst>
                                    <p:animScale>
                                      <p:cBhvr>
                                        <p:cTn id="32" dur="600" fill="hold"/>
                                        <p:tgtEl>
                                          <p:spTgt spid="17"/>
                                        </p:tgtEl>
                                      </p:cBhvr>
                                      <p:by x="50000" y="50000"/>
                                    </p:animScale>
                                  </p:childTnLst>
                                </p:cTn>
                              </p:par>
                              <p:par>
                                <p:cTn id="33" presetID="10" presetClass="entr" presetSubtype="0" fill="hold" nodeType="withEffect">
                                  <p:stCondLst>
                                    <p:cond delay="11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300"/>
                                        <p:tgtEl>
                                          <p:spTgt spid="19"/>
                                        </p:tgtEl>
                                      </p:cBhvr>
                                    </p:animEffect>
                                  </p:childTnLst>
                                </p:cTn>
                              </p:par>
                              <p:par>
                                <p:cTn id="36" presetID="42" presetClass="path" presetSubtype="0" decel="100000" fill="hold" nodeType="withEffect">
                                  <p:stCondLst>
                                    <p:cond delay="800"/>
                                  </p:stCondLst>
                                  <p:childTnLst>
                                    <p:animMotion origin="layout" path="M 2.41001E-6 6.35497E-7 L -0.08425 -0.06718 " pathEditMode="relative" rAng="0" ptsTypes="AA">
                                      <p:cBhvr>
                                        <p:cTn id="37" dur="600" spd="-100000" fill="hold"/>
                                        <p:tgtEl>
                                          <p:spTgt spid="19"/>
                                        </p:tgtEl>
                                        <p:attrNameLst>
                                          <p:attrName>ppt_x</p:attrName>
                                          <p:attrName>ppt_y</p:attrName>
                                        </p:attrNameLst>
                                      </p:cBhvr>
                                      <p:rCtr x="-4212" y="-3359"/>
                                    </p:animMotion>
                                  </p:childTnLst>
                                </p:cTn>
                              </p:par>
                              <p:par>
                                <p:cTn id="38" presetID="6" presetClass="emph" presetSubtype="0" accel="100000" autoRev="1" fill="hold" nodeType="withEffect">
                                  <p:stCondLst>
                                    <p:cond delay="200"/>
                                  </p:stCondLst>
                                  <p:childTnLst>
                                    <p:animScale>
                                      <p:cBhvr>
                                        <p:cTn id="39" dur="600" fill="hold"/>
                                        <p:tgtEl>
                                          <p:spTgt spid="19"/>
                                        </p:tgtEl>
                                      </p:cBhvr>
                                      <p:by x="50000" y="50000"/>
                                    </p:animScale>
                                  </p:childTnLst>
                                </p:cTn>
                              </p:par>
                              <p:par>
                                <p:cTn id="40" presetID="10" presetClass="entr" presetSubtype="0" fill="hold" nodeType="withEffect">
                                  <p:stCondLst>
                                    <p:cond delay="7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900"/>
                                        <p:tgtEl>
                                          <p:spTgt spid="53"/>
                                        </p:tgtEl>
                                      </p:cBhvr>
                                    </p:animEffect>
                                  </p:childTnLst>
                                </p:cTn>
                              </p:par>
                              <p:par>
                                <p:cTn id="43" presetID="63" presetClass="path" presetSubtype="0" decel="100000" fill="hold" nodeType="withEffect">
                                  <p:stCondLst>
                                    <p:cond delay="700"/>
                                  </p:stCondLst>
                                  <p:childTnLst>
                                    <p:animMotion origin="layout" path="M -0.02412 4.2079E-6 L -2.20832E-6 4.2079E-6 " pathEditMode="relative" rAng="0" ptsTypes="AA">
                                      <p:cBhvr>
                                        <p:cTn id="44" dur="900" fill="hold"/>
                                        <p:tgtEl>
                                          <p:spTgt spid="53"/>
                                        </p:tgtEl>
                                        <p:attrNameLst>
                                          <p:attrName>ppt_x</p:attrName>
                                          <p:attrName>ppt_y</p:attrName>
                                        </p:attrNameLst>
                                      </p:cBhvr>
                                      <p:rCtr x="1200" y="0"/>
                                    </p:animMotion>
                                  </p:childTnLst>
                                </p:cTn>
                              </p:par>
                              <p:par>
                                <p:cTn id="45" presetID="6" presetClass="emph" presetSubtype="0" accel="100000" autoRev="1" fill="hold" nodeType="withEffect">
                                  <p:stCondLst>
                                    <p:cond delay="200"/>
                                  </p:stCondLst>
                                  <p:childTnLst>
                                    <p:animScale>
                                      <p:cBhvr>
                                        <p:cTn id="46" dur="500" fill="hold"/>
                                        <p:tgtEl>
                                          <p:spTgt spid="53"/>
                                        </p:tgtEl>
                                      </p:cBhvr>
                                      <p:by x="80000" y="80000"/>
                                    </p:animScale>
                                  </p:childTnLst>
                                </p:cTn>
                              </p:par>
                              <p:par>
                                <p:cTn id="47" presetID="10" presetClass="entr" presetSubtype="0" fill="hold" nodeType="withEffect">
                                  <p:stCondLst>
                                    <p:cond delay="70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900"/>
                                        <p:tgtEl>
                                          <p:spTgt spid="54"/>
                                        </p:tgtEl>
                                      </p:cBhvr>
                                    </p:animEffect>
                                  </p:childTnLst>
                                </p:cTn>
                              </p:par>
                              <p:par>
                                <p:cTn id="50" presetID="63" presetClass="path" presetSubtype="0" decel="100000" fill="hold" nodeType="withEffect">
                                  <p:stCondLst>
                                    <p:cond delay="700"/>
                                  </p:stCondLst>
                                  <p:childTnLst>
                                    <p:animMotion origin="layout" path="M -0.02412 4.2079E-6 L -2.20832E-6 4.2079E-6 " pathEditMode="relative" rAng="0" ptsTypes="AA">
                                      <p:cBhvr>
                                        <p:cTn id="51" dur="900" fill="hold"/>
                                        <p:tgtEl>
                                          <p:spTgt spid="54"/>
                                        </p:tgtEl>
                                        <p:attrNameLst>
                                          <p:attrName>ppt_x</p:attrName>
                                          <p:attrName>ppt_y</p:attrName>
                                        </p:attrNameLst>
                                      </p:cBhvr>
                                      <p:rCtr x="1200" y="0"/>
                                    </p:animMotion>
                                  </p:childTnLst>
                                </p:cTn>
                              </p:par>
                              <p:par>
                                <p:cTn id="52" presetID="6" presetClass="emph" presetSubtype="0" accel="100000" autoRev="1" fill="hold" nodeType="withEffect">
                                  <p:stCondLst>
                                    <p:cond delay="200"/>
                                  </p:stCondLst>
                                  <p:childTnLst>
                                    <p:animScale>
                                      <p:cBhvr>
                                        <p:cTn id="53" dur="500" fill="hold"/>
                                        <p:tgtEl>
                                          <p:spTgt spid="54"/>
                                        </p:tgtEl>
                                      </p:cBhvr>
                                      <p:by x="80000" y="80000"/>
                                    </p:animScale>
                                  </p:childTnLst>
                                </p:cTn>
                              </p:par>
                              <p:par>
                                <p:cTn id="54" presetID="10" presetClass="entr" presetSubtype="0" fill="hold" nodeType="withEffect">
                                  <p:stCondLst>
                                    <p:cond delay="70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900"/>
                                        <p:tgtEl>
                                          <p:spTgt spid="55"/>
                                        </p:tgtEl>
                                      </p:cBhvr>
                                    </p:animEffect>
                                  </p:childTnLst>
                                </p:cTn>
                              </p:par>
                              <p:par>
                                <p:cTn id="57" presetID="63" presetClass="path" presetSubtype="0" decel="100000" fill="hold" nodeType="withEffect">
                                  <p:stCondLst>
                                    <p:cond delay="700"/>
                                  </p:stCondLst>
                                  <p:childTnLst>
                                    <p:animMotion origin="layout" path="M -0.02412 4.2079E-6 L -2.20832E-6 4.2079E-6 " pathEditMode="relative" rAng="0" ptsTypes="AA">
                                      <p:cBhvr>
                                        <p:cTn id="58" dur="900" fill="hold"/>
                                        <p:tgtEl>
                                          <p:spTgt spid="55"/>
                                        </p:tgtEl>
                                        <p:attrNameLst>
                                          <p:attrName>ppt_x</p:attrName>
                                          <p:attrName>ppt_y</p:attrName>
                                        </p:attrNameLst>
                                      </p:cBhvr>
                                      <p:rCtr x="1200" y="0"/>
                                    </p:animMotion>
                                  </p:childTnLst>
                                </p:cTn>
                              </p:par>
                              <p:par>
                                <p:cTn id="59" presetID="6" presetClass="emph" presetSubtype="0" accel="100000" autoRev="1" fill="hold" nodeType="withEffect">
                                  <p:stCondLst>
                                    <p:cond delay="200"/>
                                  </p:stCondLst>
                                  <p:childTnLst>
                                    <p:animScale>
                                      <p:cBhvr>
                                        <p:cTn id="60" dur="500" fill="hold"/>
                                        <p:tgtEl>
                                          <p:spTgt spid="55"/>
                                        </p:tgtEl>
                                      </p:cBhvr>
                                      <p:by x="80000" y="80000"/>
                                    </p:animScale>
                                  </p:childTnLst>
                                </p:cTn>
                              </p:par>
                              <p:par>
                                <p:cTn id="61" presetID="10" presetClass="entr" presetSubtype="0" fill="hold" nodeType="withEffect">
                                  <p:stCondLst>
                                    <p:cond delay="70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900"/>
                                        <p:tgtEl>
                                          <p:spTgt spid="59"/>
                                        </p:tgtEl>
                                      </p:cBhvr>
                                    </p:animEffect>
                                  </p:childTnLst>
                                </p:cTn>
                              </p:par>
                              <p:par>
                                <p:cTn id="64" presetID="63" presetClass="path" presetSubtype="0" decel="100000" fill="hold" nodeType="withEffect">
                                  <p:stCondLst>
                                    <p:cond delay="700"/>
                                  </p:stCondLst>
                                  <p:childTnLst>
                                    <p:animMotion origin="layout" path="M -0.02412 4.2079E-6 L -2.20832E-6 4.2079E-6 " pathEditMode="relative" rAng="0" ptsTypes="AA">
                                      <p:cBhvr>
                                        <p:cTn id="65" dur="900" fill="hold"/>
                                        <p:tgtEl>
                                          <p:spTgt spid="59"/>
                                        </p:tgtEl>
                                        <p:attrNameLst>
                                          <p:attrName>ppt_x</p:attrName>
                                          <p:attrName>ppt_y</p:attrName>
                                        </p:attrNameLst>
                                      </p:cBhvr>
                                      <p:rCtr x="1200" y="0"/>
                                    </p:animMotion>
                                  </p:childTnLst>
                                </p:cTn>
                              </p:par>
                              <p:par>
                                <p:cTn id="66" presetID="6" presetClass="emph" presetSubtype="0" accel="100000" autoRev="1" fill="hold" nodeType="withEffect">
                                  <p:stCondLst>
                                    <p:cond delay="200"/>
                                  </p:stCondLst>
                                  <p:childTnLst>
                                    <p:animScale>
                                      <p:cBhvr>
                                        <p:cTn id="67" dur="500" fill="hold"/>
                                        <p:tgtEl>
                                          <p:spTgt spid="59"/>
                                        </p:tgtEl>
                                      </p:cBhvr>
                                      <p:by x="80000" y="80000"/>
                                    </p:animScale>
                                  </p:childTnLst>
                                </p:cTn>
                              </p:par>
                              <p:par>
                                <p:cTn id="68" presetID="10" presetClass="entr" presetSubtype="0" fill="hold" nodeType="withEffect">
                                  <p:stCondLst>
                                    <p:cond delay="70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900"/>
                                        <p:tgtEl>
                                          <p:spTgt spid="57"/>
                                        </p:tgtEl>
                                      </p:cBhvr>
                                    </p:animEffect>
                                  </p:childTnLst>
                                </p:cTn>
                              </p:par>
                              <p:par>
                                <p:cTn id="71" presetID="63" presetClass="path" presetSubtype="0" decel="100000" fill="hold" nodeType="withEffect">
                                  <p:stCondLst>
                                    <p:cond delay="700"/>
                                  </p:stCondLst>
                                  <p:childTnLst>
                                    <p:animMotion origin="layout" path="M -0.02412 4.2079E-6 L -2.20832E-6 4.2079E-6 " pathEditMode="relative" rAng="0" ptsTypes="AA">
                                      <p:cBhvr>
                                        <p:cTn id="72" dur="900" fill="hold"/>
                                        <p:tgtEl>
                                          <p:spTgt spid="57"/>
                                        </p:tgtEl>
                                        <p:attrNameLst>
                                          <p:attrName>ppt_x</p:attrName>
                                          <p:attrName>ppt_y</p:attrName>
                                        </p:attrNameLst>
                                      </p:cBhvr>
                                      <p:rCtr x="1200" y="0"/>
                                    </p:animMotion>
                                  </p:childTnLst>
                                </p:cTn>
                              </p:par>
                              <p:par>
                                <p:cTn id="73" presetID="6" presetClass="emph" presetSubtype="0" accel="100000" autoRev="1" fill="hold" nodeType="withEffect">
                                  <p:stCondLst>
                                    <p:cond delay="200"/>
                                  </p:stCondLst>
                                  <p:childTnLst>
                                    <p:animScale>
                                      <p:cBhvr>
                                        <p:cTn id="74" dur="500" fill="hold"/>
                                        <p:tgtEl>
                                          <p:spTgt spid="57"/>
                                        </p:tgtEl>
                                      </p:cBhvr>
                                      <p:by x="80000" y="80000"/>
                                    </p:animScale>
                                  </p:childTnLst>
                                </p:cTn>
                              </p:par>
                              <p:par>
                                <p:cTn id="75" presetID="10" presetClass="entr" presetSubtype="0" fill="hold" nodeType="withEffect">
                                  <p:stCondLst>
                                    <p:cond delay="70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900"/>
                                        <p:tgtEl>
                                          <p:spTgt spid="58"/>
                                        </p:tgtEl>
                                      </p:cBhvr>
                                    </p:animEffect>
                                  </p:childTnLst>
                                </p:cTn>
                              </p:par>
                              <p:par>
                                <p:cTn id="78" presetID="63" presetClass="path" presetSubtype="0" decel="100000" fill="hold" nodeType="withEffect">
                                  <p:stCondLst>
                                    <p:cond delay="700"/>
                                  </p:stCondLst>
                                  <p:childTnLst>
                                    <p:animMotion origin="layout" path="M -0.02412 4.2079E-6 L -2.20832E-6 4.2079E-6 " pathEditMode="relative" rAng="0" ptsTypes="AA">
                                      <p:cBhvr>
                                        <p:cTn id="79" dur="900" fill="hold"/>
                                        <p:tgtEl>
                                          <p:spTgt spid="58"/>
                                        </p:tgtEl>
                                        <p:attrNameLst>
                                          <p:attrName>ppt_x</p:attrName>
                                          <p:attrName>ppt_y</p:attrName>
                                        </p:attrNameLst>
                                      </p:cBhvr>
                                      <p:rCtr x="1200" y="0"/>
                                    </p:animMotion>
                                  </p:childTnLst>
                                </p:cTn>
                              </p:par>
                              <p:par>
                                <p:cTn id="80" presetID="6" presetClass="emph" presetSubtype="0" accel="100000" autoRev="1" fill="hold" nodeType="withEffect">
                                  <p:stCondLst>
                                    <p:cond delay="200"/>
                                  </p:stCondLst>
                                  <p:childTnLst>
                                    <p:animScale>
                                      <p:cBhvr>
                                        <p:cTn id="81" dur="500" fill="hold"/>
                                        <p:tgtEl>
                                          <p:spTgt spid="5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par>
              <p:cTn id="82"/>
            </p:par>
          </p:childTnLst>
        </p:cTn>
      </p:par>
    </p:tnLst>
    <p:bldLst>
      <p:bldP spid="64" grpId="0" animBg="1"/>
      <p:bldP spid="64" grpId="1" animBg="1"/>
      <p:bldP spid="64" grpId="2" animBg="1"/>
      <p:bldP spid="6" grpId="0" animBg="1"/>
      <p:bldP spid="6" grpId="1" animBg="1"/>
      <p:bldP spid="6" grpId="2" animBg="1"/>
      <p:bldP spid="65" grpId="0" animBg="1"/>
      <p:bldP spid="65" grpId="1" animBg="1"/>
      <p:bldP spid="65"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255092" y="1775460"/>
            <a:ext cx="5912623" cy="23241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6757" y="1772844"/>
            <a:ext cx="5912623" cy="2326716"/>
          </a:xfrm>
          <a:prstGeom prst="rect">
            <a:avLst/>
          </a:prstGeom>
        </p:spPr>
      </p:pic>
      <p:sp>
        <p:nvSpPr>
          <p:cNvPr id="4" name="Rectangle 3"/>
          <p:cNvSpPr/>
          <p:nvPr/>
        </p:nvSpPr>
        <p:spPr bwMode="auto">
          <a:xfrm>
            <a:off x="0" y="4813435"/>
            <a:ext cx="12436475" cy="21810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Distribution Choices</a:t>
            </a:r>
            <a:endParaRPr lang="en-US" dirty="0"/>
          </a:p>
        </p:txBody>
      </p:sp>
      <p:sp>
        <p:nvSpPr>
          <p:cNvPr id="10" name="Rectangle 9"/>
          <p:cNvSpPr/>
          <p:nvPr/>
        </p:nvSpPr>
        <p:spPr bwMode="auto">
          <a:xfrm>
            <a:off x="6209380" y="1771150"/>
            <a:ext cx="45712" cy="274281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269047" y="4863509"/>
            <a:ext cx="11870958" cy="808478"/>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35"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3199"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grpSp>
      <p:sp>
        <p:nvSpPr>
          <p:cNvPr id="16" name="Rectangle 15"/>
          <p:cNvSpPr/>
          <p:nvPr/>
        </p:nvSpPr>
        <p:spPr bwMode="auto">
          <a:xfrm>
            <a:off x="296757" y="4099560"/>
            <a:ext cx="5912623" cy="7138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dirty="0" smtClean="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255092" y="4099560"/>
            <a:ext cx="5912623" cy="7138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dirty="0" smtClean="0">
                <a:gradFill>
                  <a:gsLst>
                    <a:gs pos="0">
                      <a:srgbClr val="FFFFFF"/>
                    </a:gs>
                    <a:gs pos="100000">
                      <a:srgbClr val="FFFFFF"/>
                    </a:gs>
                  </a:gsLst>
                  <a:lin ang="5400000" scaled="0"/>
                </a:gradFill>
                <a:latin typeface="Segoe UI Light"/>
              </a:rPr>
              <a:t>App Catalog</a:t>
            </a:r>
          </a:p>
        </p:txBody>
      </p:sp>
      <p:sp>
        <p:nvSpPr>
          <p:cNvPr id="13" name="Rectangle 12"/>
          <p:cNvSpPr/>
          <p:nvPr/>
        </p:nvSpPr>
        <p:spPr bwMode="auto">
          <a:xfrm>
            <a:off x="296757" y="6066722"/>
            <a:ext cx="11843247" cy="7138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b="1" dirty="0" smtClean="0">
                <a:gradFill>
                  <a:gsLst>
                    <a:gs pos="0">
                      <a:srgbClr val="FFFFFF"/>
                    </a:gs>
                    <a:gs pos="100000">
                      <a:srgbClr val="FFFFFF"/>
                    </a:gs>
                  </a:gsLst>
                  <a:lin ang="5400000" scaled="0"/>
                </a:gradFill>
                <a:latin typeface="Segoe UI Light"/>
              </a:rPr>
              <a:t>Viral Adoption </a:t>
            </a:r>
          </a:p>
        </p:txBody>
      </p:sp>
      <p:grpSp>
        <p:nvGrpSpPr>
          <p:cNvPr id="14" name="Group 740"/>
          <p:cNvGrpSpPr>
            <a:grpSpLocks noChangeAspect="1"/>
          </p:cNvGrpSpPr>
          <p:nvPr/>
        </p:nvGrpSpPr>
        <p:grpSpPr bwMode="auto">
          <a:xfrm>
            <a:off x="585024" y="6173667"/>
            <a:ext cx="494749" cy="424390"/>
            <a:chOff x="7349" y="-2816"/>
            <a:chExt cx="661" cy="567"/>
          </a:xfrm>
          <a:solidFill>
            <a:schemeClr val="tx2"/>
          </a:solidFill>
        </p:grpSpPr>
        <p:sp>
          <p:nvSpPr>
            <p:cNvPr id="1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17" name="Oval 742"/>
            <p:cNvSpPr>
              <a:spLocks noChangeArrowheads="1"/>
            </p:cNvSpPr>
            <p:nvPr/>
          </p:nvSpPr>
          <p:spPr bwMode="auto">
            <a:xfrm>
              <a:off x="7616" y="-2816"/>
              <a:ext cx="127" cy="12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18"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0" name="Oval 744"/>
            <p:cNvSpPr>
              <a:spLocks noChangeArrowheads="1"/>
            </p:cNvSpPr>
            <p:nvPr/>
          </p:nvSpPr>
          <p:spPr bwMode="auto">
            <a:xfrm>
              <a:off x="7866" y="-2780"/>
              <a:ext cx="109" cy="10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1"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3" name="Oval 746"/>
            <p:cNvSpPr>
              <a:spLocks noChangeArrowheads="1"/>
            </p:cNvSpPr>
            <p:nvPr/>
          </p:nvSpPr>
          <p:spPr bwMode="auto">
            <a:xfrm>
              <a:off x="7384" y="-2780"/>
              <a:ext cx="109" cy="10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grpSp>
      <p:sp>
        <p:nvSpPr>
          <p:cNvPr id="24" name="Freeform 212"/>
          <p:cNvSpPr>
            <a:spLocks noChangeAspect="1" noEditPoints="1"/>
          </p:cNvSpPr>
          <p:nvPr/>
        </p:nvSpPr>
        <p:spPr bwMode="auto">
          <a:xfrm>
            <a:off x="1207116" y="6200612"/>
            <a:ext cx="465289" cy="373170"/>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defTabSz="932742">
              <a:lnSpc>
                <a:spcPct val="90000"/>
              </a:lnSpc>
              <a:spcAft>
                <a:spcPts val="600"/>
              </a:spcAft>
            </a:pPr>
            <a:endParaRPr lang="en-US" sz="1400" b="1">
              <a:gradFill>
                <a:gsLst>
                  <a:gs pos="50427">
                    <a:srgbClr val="FFFFFF"/>
                  </a:gs>
                  <a:gs pos="30000">
                    <a:srgbClr val="FFFFFF"/>
                  </a:gs>
                </a:gsLst>
                <a:lin ang="5400000" scaled="0"/>
              </a:gradFill>
            </a:endParaRPr>
          </a:p>
        </p:txBody>
      </p:sp>
      <p:grpSp>
        <p:nvGrpSpPr>
          <p:cNvPr id="25" name="Group 740"/>
          <p:cNvGrpSpPr>
            <a:grpSpLocks noChangeAspect="1"/>
          </p:cNvGrpSpPr>
          <p:nvPr/>
        </p:nvGrpSpPr>
        <p:grpSpPr bwMode="auto">
          <a:xfrm>
            <a:off x="10834038" y="6153736"/>
            <a:ext cx="494749" cy="424390"/>
            <a:chOff x="7349" y="-2816"/>
            <a:chExt cx="661" cy="567"/>
          </a:xfrm>
          <a:solidFill>
            <a:schemeClr val="tx2"/>
          </a:solidFill>
        </p:grpSpPr>
        <p:sp>
          <p:nvSpPr>
            <p:cNvPr id="26"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7" name="Oval 742"/>
            <p:cNvSpPr>
              <a:spLocks noChangeArrowheads="1"/>
            </p:cNvSpPr>
            <p:nvPr/>
          </p:nvSpPr>
          <p:spPr bwMode="auto">
            <a:xfrm>
              <a:off x="7616" y="-2816"/>
              <a:ext cx="127" cy="12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8"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9" name="Oval 744"/>
            <p:cNvSpPr>
              <a:spLocks noChangeArrowheads="1"/>
            </p:cNvSpPr>
            <p:nvPr/>
          </p:nvSpPr>
          <p:spPr bwMode="auto">
            <a:xfrm>
              <a:off x="7866" y="-2780"/>
              <a:ext cx="109" cy="10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30"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31" name="Oval 746"/>
            <p:cNvSpPr>
              <a:spLocks noChangeArrowheads="1"/>
            </p:cNvSpPr>
            <p:nvPr/>
          </p:nvSpPr>
          <p:spPr bwMode="auto">
            <a:xfrm>
              <a:off x="7384" y="-2780"/>
              <a:ext cx="109" cy="10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grpSp>
      <p:sp>
        <p:nvSpPr>
          <p:cNvPr id="32" name="Freeform 212"/>
          <p:cNvSpPr>
            <a:spLocks noChangeAspect="1" noEditPoints="1"/>
          </p:cNvSpPr>
          <p:nvPr/>
        </p:nvSpPr>
        <p:spPr bwMode="auto">
          <a:xfrm>
            <a:off x="11456130" y="6180681"/>
            <a:ext cx="465289" cy="373170"/>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defTabSz="932742">
              <a:lnSpc>
                <a:spcPct val="90000"/>
              </a:lnSpc>
              <a:spcAft>
                <a:spcPts val="600"/>
              </a:spcAft>
            </a:pPr>
            <a:endParaRPr lang="en-US" sz="1400" b="1">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2247671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900"/>
                                        <p:tgtEl>
                                          <p:spTgt spid="13"/>
                                        </p:tgtEl>
                                      </p:cBhvr>
                                    </p:animEffect>
                                  </p:childTnLst>
                                </p:cTn>
                              </p:par>
                              <p:par>
                                <p:cTn id="35" presetID="63" presetClass="path" presetSubtype="0" decel="100000" fill="hold" grpId="1" nodeType="withEffect">
                                  <p:stCondLst>
                                    <p:cond delay="500"/>
                                  </p:stCondLst>
                                  <p:childTnLst>
                                    <p:animMotion origin="layout" path="M -0.02412 4.2079E-6 L -2.20832E-6 4.2079E-6 " pathEditMode="relative" rAng="0" ptsTypes="AA">
                                      <p:cBhvr>
                                        <p:cTn id="36" dur="900" fill="hold"/>
                                        <p:tgtEl>
                                          <p:spTgt spid="13"/>
                                        </p:tgtEl>
                                        <p:attrNameLst>
                                          <p:attrName>ppt_x</p:attrName>
                                          <p:attrName>ppt_y</p:attrName>
                                        </p:attrNameLst>
                                      </p:cBhvr>
                                      <p:rCtr x="1200" y="0"/>
                                    </p:animMotion>
                                  </p:childTnLst>
                                </p:cTn>
                              </p:par>
                              <p:par>
                                <p:cTn id="37" presetID="6" presetClass="emph" presetSubtype="0" accel="100000" autoRev="1" fill="hold" grpId="2" nodeType="withEffect">
                                  <p:stCondLst>
                                    <p:cond delay="0"/>
                                  </p:stCondLst>
                                  <p:childTnLst>
                                    <p:animScale>
                                      <p:cBhvr>
                                        <p:cTn id="38" dur="500" fill="hold"/>
                                        <p:tgtEl>
                                          <p:spTgt spid="1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P spid="13" grpId="0" animBg="1"/>
      <p:bldP spid="13" grpId="1" animBg="1"/>
      <p:bldP spid="13"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882899" y="1586200"/>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Upgrade And Extend Existing Solutions </a:t>
            </a:r>
          </a:p>
        </p:txBody>
      </p:sp>
      <p:sp>
        <p:nvSpPr>
          <p:cNvPr id="2" name="Title 1"/>
          <p:cNvSpPr>
            <a:spLocks noGrp="1"/>
          </p:cNvSpPr>
          <p:nvPr>
            <p:ph type="title"/>
          </p:nvPr>
        </p:nvSpPr>
        <p:spPr/>
        <p:txBody>
          <a:bodyPr/>
          <a:lstStyle/>
          <a:p>
            <a:r>
              <a:rPr lang="en-US" dirty="0" smtClean="0"/>
              <a:t>Partner Opportunities </a:t>
            </a:r>
            <a:endParaRPr lang="en-US" dirty="0"/>
          </a:p>
        </p:txBody>
      </p:sp>
      <p:sp>
        <p:nvSpPr>
          <p:cNvPr id="21" name="Rectangle 20"/>
          <p:cNvSpPr/>
          <p:nvPr/>
        </p:nvSpPr>
        <p:spPr bwMode="auto">
          <a:xfrm>
            <a:off x="2882899" y="3300968"/>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Create New Solution Scenarios </a:t>
            </a:r>
            <a:endParaRPr lang="en-US" sz="3200" dirty="0">
              <a:gradFill>
                <a:gsLst>
                  <a:gs pos="11504">
                    <a:srgbClr val="D2D2D2">
                      <a:lumMod val="10000"/>
                    </a:srgbClr>
                  </a:gs>
                  <a:gs pos="39000">
                    <a:srgbClr val="D2D2D2">
                      <a:lumMod val="10000"/>
                    </a:srgbClr>
                  </a:gs>
                </a:gsLst>
                <a:lin ang="5400000" scaled="0"/>
              </a:gradFill>
              <a:latin typeface="Segoe UI Light"/>
            </a:endParaRPr>
          </a:p>
        </p:txBody>
      </p:sp>
      <p:sp>
        <p:nvSpPr>
          <p:cNvPr id="22" name="Rectangle 21"/>
          <p:cNvSpPr/>
          <p:nvPr/>
        </p:nvSpPr>
        <p:spPr bwMode="auto">
          <a:xfrm>
            <a:off x="2882899" y="5020310"/>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Reach Millions Of Office Users </a:t>
            </a:r>
            <a:endParaRPr lang="en-US" sz="3200" dirty="0">
              <a:gradFill>
                <a:gsLst>
                  <a:gs pos="11504">
                    <a:srgbClr val="D2D2D2">
                      <a:lumMod val="10000"/>
                    </a:srgbClr>
                  </a:gs>
                  <a:gs pos="39000">
                    <a:srgbClr val="D2D2D2">
                      <a:lumMod val="10000"/>
                    </a:srgbClr>
                  </a:gs>
                </a:gsLst>
                <a:lin ang="5400000" scaled="0"/>
              </a:gradFill>
              <a:latin typeface="Segoe UI Light"/>
            </a:endParaRPr>
          </a:p>
        </p:txBody>
      </p:sp>
      <p:sp>
        <p:nvSpPr>
          <p:cNvPr id="16" name="Rectangle 15"/>
          <p:cNvSpPr/>
          <p:nvPr/>
        </p:nvSpPr>
        <p:spPr bwMode="auto">
          <a:xfrm>
            <a:off x="441461" y="1589014"/>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Existing </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MS Partners</a:t>
            </a:r>
          </a:p>
        </p:txBody>
      </p:sp>
      <p:sp>
        <p:nvSpPr>
          <p:cNvPr id="17" name="Rectangle 16"/>
          <p:cNvSpPr/>
          <p:nvPr/>
        </p:nvSpPr>
        <p:spPr bwMode="auto">
          <a:xfrm>
            <a:off x="441461" y="3302370"/>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New &amp; Existing </a:t>
            </a:r>
            <a:endParaRPr lang="en-US" sz="2000" dirty="0">
              <a:gradFill>
                <a:gsLst>
                  <a:gs pos="0">
                    <a:srgbClr val="FFFFFF"/>
                  </a:gs>
                  <a:gs pos="100000">
                    <a:srgbClr val="FFFFFF"/>
                  </a:gs>
                </a:gsLst>
                <a:lin ang="5400000" scaled="0"/>
              </a:gradFill>
            </a:endParaRP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Partners</a:t>
            </a: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441461" y="5018541"/>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New</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Cloud Partners</a:t>
            </a:r>
            <a:endParaRPr lang="en-US" sz="2000" dirty="0">
              <a:gradFill>
                <a:gsLst>
                  <a:gs pos="0">
                    <a:srgbClr val="FFFFFF"/>
                  </a:gs>
                  <a:gs pos="100000">
                    <a:srgbClr val="FFFFFF"/>
                  </a:gs>
                </a:gsLst>
                <a:lin ang="5400000" scaled="0"/>
              </a:gradFill>
            </a:endParaRPr>
          </a:p>
        </p:txBody>
      </p:sp>
      <p:sp>
        <p:nvSpPr>
          <p:cNvPr id="32" name="Rectangle 31"/>
          <p:cNvSpPr/>
          <p:nvPr/>
        </p:nvSpPr>
        <p:spPr bwMode="auto">
          <a:xfrm>
            <a:off x="0" y="1000642"/>
            <a:ext cx="439415" cy="60160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35704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1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 </a:t>
            </a:r>
            <a:endParaRPr lang="en-US" dirty="0"/>
          </a:p>
        </p:txBody>
      </p:sp>
      <p:grpSp>
        <p:nvGrpSpPr>
          <p:cNvPr id="16" name="Group 15"/>
          <p:cNvGrpSpPr/>
          <p:nvPr/>
        </p:nvGrpSpPr>
        <p:grpSpPr>
          <a:xfrm>
            <a:off x="457201" y="1212849"/>
            <a:ext cx="3856910" cy="5302251"/>
            <a:chOff x="457201" y="1212849"/>
            <a:chExt cx="3856910" cy="5302251"/>
          </a:xfrm>
        </p:grpSpPr>
        <p:sp>
          <p:nvSpPr>
            <p:cNvPr id="4" name="Rectangle 3"/>
            <p:cNvSpPr/>
            <p:nvPr/>
          </p:nvSpPr>
          <p:spPr bwMode="auto">
            <a:xfrm>
              <a:off x="457201" y="1212849"/>
              <a:ext cx="3856910" cy="530225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61000"/>
                      </a14:imgEffect>
                    </a14:imgLayer>
                  </a14:imgProps>
                </a:ext>
                <a:ext uri="{28A0092B-C50C-407E-A947-70E740481C1C}">
                  <a14:useLocalDpi xmlns:a14="http://schemas.microsoft.com/office/drawing/2010/main" val="0"/>
                </a:ext>
              </a:extLst>
            </a:blip>
            <a:stretch>
              <a:fillRect/>
            </a:stretch>
          </p:blipFill>
          <p:spPr>
            <a:xfrm>
              <a:off x="706977" y="2224087"/>
              <a:ext cx="2151337" cy="1233742"/>
            </a:xfrm>
            <a:prstGeom prst="rect">
              <a:avLst/>
            </a:prstGeom>
          </p:spPr>
        </p:pic>
      </p:grpSp>
      <p:grpSp>
        <p:nvGrpSpPr>
          <p:cNvPr id="17" name="Group 16"/>
          <p:cNvGrpSpPr/>
          <p:nvPr/>
        </p:nvGrpSpPr>
        <p:grpSpPr>
          <a:xfrm>
            <a:off x="4381065" y="1212849"/>
            <a:ext cx="3856910" cy="5302251"/>
            <a:chOff x="4381065" y="1212849"/>
            <a:chExt cx="3856910" cy="5302251"/>
          </a:xfrm>
        </p:grpSpPr>
        <p:sp>
          <p:nvSpPr>
            <p:cNvPr id="5" name="Rectangle 4"/>
            <p:cNvSpPr/>
            <p:nvPr/>
          </p:nvSpPr>
          <p:spPr bwMode="auto">
            <a:xfrm>
              <a:off x="4381065" y="1212849"/>
              <a:ext cx="3856910" cy="530225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220" y="2440625"/>
              <a:ext cx="2660401" cy="724959"/>
            </a:xfrm>
            <a:prstGeom prst="rect">
              <a:avLst/>
            </a:prstGeom>
          </p:spPr>
        </p:pic>
      </p:grpSp>
      <p:grpSp>
        <p:nvGrpSpPr>
          <p:cNvPr id="18" name="Group 17"/>
          <p:cNvGrpSpPr/>
          <p:nvPr/>
        </p:nvGrpSpPr>
        <p:grpSpPr>
          <a:xfrm>
            <a:off x="8304929" y="1212849"/>
            <a:ext cx="3856910" cy="5302251"/>
            <a:chOff x="8304929" y="1212849"/>
            <a:chExt cx="3856910" cy="5302251"/>
          </a:xfrm>
        </p:grpSpPr>
        <p:sp>
          <p:nvSpPr>
            <p:cNvPr id="6" name="Rectangle 5"/>
            <p:cNvSpPr/>
            <p:nvPr/>
          </p:nvSpPr>
          <p:spPr bwMode="auto">
            <a:xfrm>
              <a:off x="8304929" y="1212849"/>
              <a:ext cx="3856910" cy="5302251"/>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1449" y="2391927"/>
              <a:ext cx="2743206" cy="734569"/>
            </a:xfrm>
            <a:prstGeom prst="rect">
              <a:avLst/>
            </a:prstGeom>
          </p:spPr>
        </p:pic>
      </p:grpSp>
      <p:pic>
        <p:nvPicPr>
          <p:cNvPr id="10" name="Picture 9"/>
          <p:cNvPicPr>
            <a:picLocks noChangeAspect="1"/>
          </p:cNvPicPr>
          <p:nvPr/>
        </p:nvPicPr>
        <p:blipFill>
          <a:blip r:embed="rId7"/>
          <a:stretch>
            <a:fillRect/>
          </a:stretch>
        </p:blipFill>
        <p:spPr>
          <a:xfrm>
            <a:off x="8428037" y="3802062"/>
            <a:ext cx="3581400" cy="2249714"/>
          </a:xfrm>
          <a:prstGeom prst="rect">
            <a:avLst/>
          </a:prstGeom>
        </p:spPr>
      </p:pic>
      <p:pic>
        <p:nvPicPr>
          <p:cNvPr id="12" name="Picture 11"/>
          <p:cNvPicPr>
            <a:picLocks noChangeAspect="1"/>
          </p:cNvPicPr>
          <p:nvPr/>
        </p:nvPicPr>
        <p:blipFill>
          <a:blip r:embed="rId8"/>
          <a:stretch>
            <a:fillRect/>
          </a:stretch>
        </p:blipFill>
        <p:spPr>
          <a:xfrm>
            <a:off x="4449359" y="3802062"/>
            <a:ext cx="3703168" cy="2249714"/>
          </a:xfrm>
          <a:prstGeom prst="rect">
            <a:avLst/>
          </a:prstGeom>
        </p:spPr>
      </p:pic>
      <p:pic>
        <p:nvPicPr>
          <p:cNvPr id="19" name="Picture 18"/>
          <p:cNvPicPr>
            <a:picLocks noChangeAspect="1"/>
          </p:cNvPicPr>
          <p:nvPr/>
        </p:nvPicPr>
        <p:blipFill>
          <a:blip r:embed="rId9"/>
          <a:stretch>
            <a:fillRect/>
          </a:stretch>
        </p:blipFill>
        <p:spPr>
          <a:xfrm>
            <a:off x="579437" y="3789642"/>
            <a:ext cx="3649226" cy="2262134"/>
          </a:xfrm>
          <a:prstGeom prst="rect">
            <a:avLst/>
          </a:prstGeom>
        </p:spPr>
      </p:pic>
    </p:spTree>
    <p:extLst>
      <p:ext uri="{BB962C8B-B14F-4D97-AF65-F5344CB8AC3E}">
        <p14:creationId xmlns:p14="http://schemas.microsoft.com/office/powerpoint/2010/main" val="3303908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lor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10.xml><?xml version="1.0" encoding="utf-8"?>
<a:theme xmlns:a="http://schemas.openxmlformats.org/drawingml/2006/main" name="4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11.xml><?xml version="1.0" encoding="utf-8"?>
<a:theme xmlns:a="http://schemas.openxmlformats.org/drawingml/2006/main" name="5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12.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3.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4.xml><?xml version="1.0" encoding="utf-8"?>
<a:theme xmlns:a="http://schemas.openxmlformats.org/drawingml/2006/main" name="3-30177_WPC2013_Breakout_Template_WHT">
  <a:themeElements>
    <a:clrScheme name="WPC Regional keynote template colors">
      <a:dk1>
        <a:srgbClr val="000000"/>
      </a:dk1>
      <a:lt1>
        <a:srgbClr val="FFFFFF"/>
      </a:lt1>
      <a:dk2>
        <a:srgbClr val="DC3C00"/>
      </a:dk2>
      <a:lt2>
        <a:srgbClr val="D2D2D2"/>
      </a:lt2>
      <a:accent1>
        <a:srgbClr val="DC3C00"/>
      </a:accent1>
      <a:accent2>
        <a:srgbClr val="0072C6"/>
      </a:accent2>
      <a:accent3>
        <a:srgbClr val="FF8C00"/>
      </a:accent3>
      <a:accent4>
        <a:srgbClr val="008272"/>
      </a:accent4>
      <a:accent5>
        <a:srgbClr val="00188F"/>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182880" tIns="146304" rIns="182880" bIns="146304" numCol="1" rtlCol="0" anchor="ctr" anchorCtr="0" compatLnSpc="1">
        <a:prstTxWarp prst="textNoShape">
          <a:avLst/>
        </a:prstTxWarp>
      </a:bodyPr>
      <a:lstStyle>
        <a:defPPr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Store Session V0.3.potx" id="{6C3B5B1D-9F55-4BE6-AB52-D953F31DA002}" vid="{612C2647-1376-4AD0-9183-69B7D5C67BB5}"/>
    </a:ext>
  </a:extLst>
</a:theme>
</file>

<file path=ppt/theme/theme15.xml><?xml version="1.0" encoding="utf-8"?>
<a:theme xmlns:a="http://schemas.openxmlformats.org/drawingml/2006/main" name="5-30504_Project_Conference_2014_16x9_Template">
  <a:themeElements>
    <a:clrScheme name="Microsoft Project Conference 2014">
      <a:dk1>
        <a:srgbClr val="282828"/>
      </a:dk1>
      <a:lt1>
        <a:srgbClr val="FFFFFF"/>
      </a:lt1>
      <a:dk2>
        <a:srgbClr val="007233"/>
      </a:dk2>
      <a:lt2>
        <a:srgbClr val="D2D2D2"/>
      </a:lt2>
      <a:accent1>
        <a:srgbClr val="007233"/>
      </a:accent1>
      <a:accent2>
        <a:srgbClr val="009E49"/>
      </a:accent2>
      <a:accent3>
        <a:srgbClr val="55D455"/>
      </a:accent3>
      <a:accent4>
        <a:srgbClr val="DC3C00"/>
      </a:accent4>
      <a:accent5>
        <a:srgbClr val="68217A"/>
      </a:accent5>
      <a:accent6>
        <a:srgbClr val="0072C6"/>
      </a:accent6>
      <a:hlink>
        <a:srgbClr val="2CB12C"/>
      </a:hlink>
      <a:folHlink>
        <a:srgbClr val="2CB12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Project_Conference_2014_16x9_Template.potx" id="{D65F44BC-C9C2-4706-AB04-B50E151FB38B}" vid="{F65E1CC8-FC9C-4ABE-A182-63CE42710E75}"/>
    </a:ext>
  </a:extLst>
</a:theme>
</file>

<file path=ppt/theme/theme16.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3CEC72EA-3862-4FAE-8E59-14FEC61C09A5}" vid="{D22EE48B-31ED-4E29-97C6-F232FE185A9B}"/>
    </a:ext>
  </a:extLst>
</a:theme>
</file>

<file path=ppt/theme/theme17.xml><?xml version="1.0" encoding="utf-8"?>
<a:theme xmlns:a="http://schemas.openxmlformats.org/drawingml/2006/main" name="2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8.xml><?xml version="1.0" encoding="utf-8"?>
<a:theme xmlns:a="http://schemas.openxmlformats.org/drawingml/2006/main" name="Office365_Template_2012_16x9_WHITE_v03">
  <a:themeElements>
    <a:clrScheme name="Office style">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9.xml><?xml version="1.0" encoding="utf-8"?>
<a:theme xmlns:a="http://schemas.openxmlformats.org/drawingml/2006/main" name="1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20.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1.xml><?xml version="1.0" encoding="utf-8"?>
<a:theme xmlns:a="http://schemas.openxmlformats.org/drawingml/2006/main" name="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5DCC96A4-B1FF-42AA-B7A3-BA7A32C105F8}" vid="{F9B00813-33AA-46EE-AEEC-A7FC7ED05B6B}"/>
    </a:ext>
  </a:extLst>
</a:theme>
</file>

<file path=ppt/theme/theme22.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3.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hotography">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4_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5.xml><?xml version="1.0" encoding="utf-8"?>
<a:theme xmlns:a="http://schemas.openxmlformats.org/drawingml/2006/main" name="1_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6.xml><?xml version="1.0" encoding="utf-8"?>
<a:theme xmlns:a="http://schemas.openxmlformats.org/drawingml/2006/main" name="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7.xml><?xml version="1.0" encoding="utf-8"?>
<a:theme xmlns:a="http://schemas.openxmlformats.org/drawingml/2006/main" name="1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8.xml><?xml version="1.0" encoding="utf-8"?>
<a:theme xmlns:a="http://schemas.openxmlformats.org/drawingml/2006/main" name="2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9.xml><?xml version="1.0" encoding="utf-8"?>
<a:theme xmlns:a="http://schemas.openxmlformats.org/drawingml/2006/main" name="3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D185DB659C08409A132F370B0E7F28" ma:contentTypeVersion="1" ma:contentTypeDescription="Create a new document." ma:contentTypeScope="" ma:versionID="2e4dbf31883f32094309201edda34110">
  <xsd:schema xmlns:xsd="http://www.w3.org/2001/XMLSchema" xmlns:xs="http://www.w3.org/2001/XMLSchema" xmlns:p="http://schemas.microsoft.com/office/2006/metadata/properties" xmlns:ns2="04b0200a-ab2e-4323-9485-85f2bda0ba5e" targetNamespace="http://schemas.microsoft.com/office/2006/metadata/properties" ma:root="true" ma:fieldsID="88092c4ea6d8d75bd0f4eb1f774e3573" ns2:_="">
    <xsd:import namespace="04b0200a-ab2e-4323-9485-85f2bda0ba5e"/>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b0200a-ab2e-4323-9485-85f2bda0ba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4b0200a-ab2e-4323-9485-85f2bda0ba5e">
      <UserInfo>
        <DisplayName>_SPOCrawlerFed2</DisplayName>
        <AccountId>11</AccountId>
        <AccountType/>
      </UserInfo>
      <UserInfo>
        <DisplayName>Jeff Sandquist</DisplayName>
        <AccountId>15</AccountId>
        <AccountType/>
      </UserInfo>
      <UserInfo>
        <DisplayName>Anthony Russell</DisplayName>
        <AccountId>10</AccountId>
        <AccountType/>
      </UserInfo>
      <UserInfo>
        <DisplayName>Bob Maher</DisplayName>
        <AccountId>144</AccountId>
        <AccountType/>
      </UserInfo>
      <UserInfo>
        <DisplayName>Rob Lefferts</DisplayName>
        <AccountId>203</AccountId>
        <AccountType/>
      </UserInfo>
      <UserInfo>
        <DisplayName>Derek Burney</DisplayName>
        <AccountId>205</AccountId>
        <AccountType/>
      </UserInfo>
      <UserInfo>
        <DisplayName>Chris Johnson (365)</DisplayName>
        <AccountId>177</AccountId>
        <AccountType/>
      </UserInfo>
      <UserInfo>
        <DisplayName>Christina Taylor (JOHNSON) (Synaxis Corporation)</DisplayName>
        <AccountId>49</AccountId>
        <AccountType/>
      </UserInfo>
      <UserInfo>
        <DisplayName>Neil Hutson</DisplayName>
        <AccountId>79</AccountId>
        <AccountType/>
      </UserInfo>
    </SharedWithUsers>
  </documentManagement>
</p:properties>
</file>

<file path=customXml/itemProps1.xml><?xml version="1.0" encoding="utf-8"?>
<ds:datastoreItem xmlns:ds="http://schemas.openxmlformats.org/officeDocument/2006/customXml" ds:itemID="{B06A768E-2FEE-481D-B4E4-0AF8B40CC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b0200a-ab2e-4323-9485-85f2bda0ba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CCA2F4-46E3-4247-B4A6-CD37F2BEDF2F}">
  <ds:schemaRefs>
    <ds:schemaRef ds:uri="http://schemas.microsoft.com/sharepoint/v3/contenttype/forms"/>
  </ds:schemaRefs>
</ds:datastoreItem>
</file>

<file path=customXml/itemProps3.xml><?xml version="1.0" encoding="utf-8"?>
<ds:datastoreItem xmlns:ds="http://schemas.openxmlformats.org/officeDocument/2006/customXml" ds:itemID="{1248E204-45CD-46AB-8D15-848B5087F812}">
  <ds:schemaRefs>
    <ds:schemaRef ds:uri="http://purl.org/dc/dcmitype/"/>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04b0200a-ab2e-4323-9485-85f2bda0ba5e"/>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WIN_Template_16x9_061312 2.potx</Template>
  <TotalTime>0</TotalTime>
  <Words>1510</Words>
  <Application>Microsoft Office PowerPoint</Application>
  <PresentationFormat>Custom</PresentationFormat>
  <Paragraphs>173</Paragraphs>
  <Slides>10</Slides>
  <Notes>7</Notes>
  <HiddenSlides>0</HiddenSlides>
  <MMClips>0</MMClips>
  <ScaleCrop>false</ScaleCrop>
  <HeadingPairs>
    <vt:vector size="6" baseType="variant">
      <vt:variant>
        <vt:lpstr>Fonts Used</vt:lpstr>
      </vt:variant>
      <vt:variant>
        <vt:i4>13</vt:i4>
      </vt:variant>
      <vt:variant>
        <vt:lpstr>Theme</vt:lpstr>
      </vt:variant>
      <vt:variant>
        <vt:i4>23</vt:i4>
      </vt:variant>
      <vt:variant>
        <vt:lpstr>Slide Titles</vt:lpstr>
      </vt:variant>
      <vt:variant>
        <vt:i4>10</vt:i4>
      </vt:variant>
    </vt:vector>
  </HeadingPairs>
  <TitlesOfParts>
    <vt:vector size="46" baseType="lpstr">
      <vt:lpstr>ＭＳ Ｐゴシック</vt:lpstr>
      <vt:lpstr>Arial</vt:lpstr>
      <vt:lpstr>Avenir LT Pro 45 Book</vt:lpstr>
      <vt:lpstr>Calibri</vt:lpstr>
      <vt:lpstr>Consolas</vt:lpstr>
      <vt:lpstr>Lucida Grande</vt:lpstr>
      <vt:lpstr>Segoe Pro</vt:lpstr>
      <vt:lpstr>Segoe Pro Light</vt:lpstr>
      <vt:lpstr>Segoe UI</vt:lpstr>
      <vt:lpstr>Segoe UI Light</vt:lpstr>
      <vt:lpstr>Segoe UI Semibold</vt:lpstr>
      <vt:lpstr>Times New Roman</vt:lpstr>
      <vt:lpstr>Wingdings</vt:lpstr>
      <vt:lpstr>Color Background</vt:lpstr>
      <vt:lpstr>White Background</vt:lpstr>
      <vt:lpstr>Photography</vt:lpstr>
      <vt:lpstr>4_White Background</vt:lpstr>
      <vt:lpstr>1_White Background</vt:lpstr>
      <vt:lpstr>7-30261 Windows MSVID Template 16x9 GAonly, White</vt:lpstr>
      <vt:lpstr>1_7-30261 Windows MSVID Template 16x9 GAonly, White</vt:lpstr>
      <vt:lpstr>2_7-30261 Windows MSVID Template 16x9 GAonly, White</vt:lpstr>
      <vt:lpstr>3_7-30261 Windows MSVID Template 16x9 GAonly, White</vt:lpstr>
      <vt:lpstr>4_7-30261 Windows MSVID Template 16x9 GAonly, White</vt:lpstr>
      <vt:lpstr>5_7-30261 Windows MSVID Template 16x9 GAonly, White</vt:lpstr>
      <vt:lpstr>5-30499_SPC_2014_Dev_Template_16x9</vt:lpstr>
      <vt:lpstr>5-30055_Office365 Template 2012 - 16x9 - White Background</vt:lpstr>
      <vt:lpstr>3-30177_WPC2013_Breakout_Template_WHT</vt:lpstr>
      <vt:lpstr>5-30504_Project_Conference_2014_16x9_Template</vt:lpstr>
      <vt:lpstr>1_5-30499_SPC_2014_Dev_Template_16x9</vt:lpstr>
      <vt:lpstr>2_MSVID_White_16x9_2012-08-18</vt:lpstr>
      <vt:lpstr>Office365_Template_2012_16x9_WHITE_v03</vt:lpstr>
      <vt:lpstr>1_5-30055_Office365 Template 2012 - 16x9 - White Background</vt:lpstr>
      <vt:lpstr>3_5-30550_MGX_FY15_Breakout_LIGHT_Template</vt:lpstr>
      <vt:lpstr>5-30550_MGX_FY15_Breakout_LIGHT_Template</vt:lpstr>
      <vt:lpstr>2_5-30550_MGX_FY15_Breakout_LIGHT_Template</vt:lpstr>
      <vt:lpstr>4_5-30550_MGX_FY15_Breakout_LIGHT_Template</vt:lpstr>
      <vt:lpstr>PowerPoint Presentation</vt:lpstr>
      <vt:lpstr>Office Platform </vt:lpstr>
      <vt:lpstr>PowerPoint Presentation</vt:lpstr>
      <vt:lpstr>PowerPoint Presentation</vt:lpstr>
      <vt:lpstr>Momentum </vt:lpstr>
      <vt:lpstr>Office 365 Development Platform </vt:lpstr>
      <vt:lpstr>Distribution Choices</vt:lpstr>
      <vt:lpstr>Partner Opportunities </vt:lpstr>
      <vt:lpstr>Examples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2012-07-09T15:30:50Z</dcterms:created>
  <dcterms:modified xsi:type="dcterms:W3CDTF">2014-10-23T19:58:43Z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0x010100FCD185DB659C08409A132F370B0E7F28</vt:lpwstr>
  </property>
  <property fmtid="{D5CDD505-2E9C-101B-9397-08002B2CF9AE}" pid="3" name="DocVizMetadataToken">
    <vt:lpwstr>300x450x1</vt:lpwstr>
  </property>
</Properties>
</file>